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67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335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0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079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05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8398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702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0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355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419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333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476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63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925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524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52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92B7-71C5-4366-935A-47954AAA1615}" type="datetimeFigureOut">
              <a:rPr lang="es-GT" smtClean="0"/>
              <a:t>21/04/2020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2C9235-D869-4262-AE58-C2DE003610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041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2" y="0"/>
            <a:ext cx="5688169" cy="15441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06701"/>
            <a:ext cx="3438659" cy="16306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41" y="2747493"/>
            <a:ext cx="3810000" cy="3810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" y="1177865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¿Qué es Word?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7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AEBF3A-BD61-4936-AEB8-01E157912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7"/>
          <a:stretch/>
        </p:blipFill>
        <p:spPr>
          <a:xfrm>
            <a:off x="2038313" y="189263"/>
            <a:ext cx="10153687" cy="523274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0D5DA34-F437-447E-9932-57DCF24D14DA}"/>
              </a:ext>
            </a:extLst>
          </p:cNvPr>
          <p:cNvSpPr/>
          <p:nvPr/>
        </p:nvSpPr>
        <p:spPr>
          <a:xfrm>
            <a:off x="2775490" y="330932"/>
            <a:ext cx="2663687" cy="1179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35BBE5-D726-4B8A-9C0A-41435D6C7B08}"/>
              </a:ext>
            </a:extLst>
          </p:cNvPr>
          <p:cNvSpPr txBox="1"/>
          <p:nvPr/>
        </p:nvSpPr>
        <p:spPr>
          <a:xfrm>
            <a:off x="244699" y="1451686"/>
            <a:ext cx="15841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Por la pestaña de insertar  puedes pegar una foto o una imagen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B79A817-13CC-4DFF-A406-D15E426E76F3}"/>
              </a:ext>
            </a:extLst>
          </p:cNvPr>
          <p:cNvSpPr/>
          <p:nvPr/>
        </p:nvSpPr>
        <p:spPr>
          <a:xfrm>
            <a:off x="0" y="225352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 es </a:t>
            </a:r>
            <a:r>
              <a:rPr lang="es-E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procesador </a:t>
            </a:r>
            <a:r>
              <a:rPr lang="es-E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textos</a:t>
            </a:r>
            <a:endParaRPr lang="es-E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ocadillo: ovalado 2" descr="wor&#10;">
            <a:extLst>
              <a:ext uri="{FF2B5EF4-FFF2-40B4-BE49-F238E27FC236}">
                <a16:creationId xmlns:a16="http://schemas.microsoft.com/office/drawing/2014/main" id="{399E184D-D9F2-40F7-B39B-4D8C74C4644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1510374" y="2857426"/>
            <a:ext cx="8786193" cy="3135729"/>
          </a:xfrm>
          <a:prstGeom prst="wedgeEllipseCallout">
            <a:avLst/>
          </a:prstGeom>
          <a:solidFill>
            <a:schemeClr val="tx1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3600" dirty="0">
                <a:solidFill>
                  <a:srgbClr val="0070C0"/>
                </a:solidFill>
                <a:latin typeface="AR CENA" panose="02000000000000000000" pitchFamily="2" charset="0"/>
              </a:rPr>
              <a:t>Word es una hoja ubicada en el computador en la podemos realizar diferentes textos y dibujos, </a:t>
            </a:r>
            <a:endParaRPr lang="es-GT" sz="3600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D65AC2E-A076-4B72-9333-81AE6C32BFDE}"/>
              </a:ext>
            </a:extLst>
          </p:cNvPr>
          <p:cNvSpPr/>
          <p:nvPr/>
        </p:nvSpPr>
        <p:spPr>
          <a:xfrm>
            <a:off x="107576" y="0"/>
            <a:ext cx="120844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podemos hacer con Word?</a:t>
            </a:r>
          </a:p>
        </p:txBody>
      </p:sp>
      <p:pic>
        <p:nvPicPr>
          <p:cNvPr id="2050" name="Picture 2" descr="Signo De Interrogación De Interrogación 3d Turquesa Signo De ...">
            <a:extLst>
              <a:ext uri="{FF2B5EF4-FFF2-40B4-BE49-F238E27FC236}">
                <a16:creationId xmlns:a16="http://schemas.microsoft.com/office/drawing/2014/main" id="{1C446BE6-77A5-460F-8309-8F2D1FE7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2308324"/>
            <a:ext cx="3231864" cy="3231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219201" y="2985249"/>
            <a:ext cx="5571564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Lindas cartas para tus amigos y familiares, con diferentes clases de letras y diferentes 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colores.</a:t>
            </a:r>
          </a:p>
          <a:p>
            <a:pPr algn="just"/>
            <a:endParaRPr lang="es-ES" sz="2000" b="1" dirty="0" smtClean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Hacer dibujos o pegar un dibujo o fotografía que tengas guardada en tu computador </a:t>
            </a:r>
            <a:endParaRPr lang="es-ES" sz="2000" b="1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AA8E2C4-3283-4FDC-BFA2-6822FBC6AC5C}"/>
              </a:ext>
            </a:extLst>
          </p:cNvPr>
          <p:cNvSpPr/>
          <p:nvPr/>
        </p:nvSpPr>
        <p:spPr>
          <a:xfrm>
            <a:off x="0" y="53253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partes de Word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FCF447-CC0A-4CD7-98C2-3732E3DD5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371"/>
          <a:stretch/>
        </p:blipFill>
        <p:spPr>
          <a:xfrm>
            <a:off x="1073426" y="1253582"/>
            <a:ext cx="10230678" cy="12440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12EB70-7E77-4DFF-AB02-7AA2A915605A}"/>
              </a:ext>
            </a:extLst>
          </p:cNvPr>
          <p:cNvSpPr txBox="1"/>
          <p:nvPr/>
        </p:nvSpPr>
        <p:spPr>
          <a:xfrm>
            <a:off x="682579" y="2878775"/>
            <a:ext cx="1103234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La primera parte que encuentras en Word se llama pestaña de cintas de opciones, esta en la parte superior del  documento y sirve para elegir y cambiar lo que quieres cambiar en el documento como por ejemplo:</a:t>
            </a:r>
          </a:p>
          <a:p>
            <a:pPr algn="just"/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El tamaño de las letras  poner un diseño diferente  a los textos que e</a:t>
            </a:r>
            <a:r>
              <a:rPr lang="es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scribes  y usar diferentes colores</a:t>
            </a:r>
          </a:p>
          <a:p>
            <a:pPr marL="342900" indent="-342900">
              <a:buFont typeface="+mj-lt"/>
              <a:buAutoNum type="arabicPeriod"/>
            </a:pPr>
            <a:endParaRPr lang="es-US" sz="1600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GT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pegar  en  tu hoja dibujos y formas, por ejemplo:</a:t>
            </a:r>
          </a:p>
          <a:p>
            <a:endParaRPr lang="es-GT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Para organizar los que estas escribiendo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93E8191-5012-4576-AC9D-219641D15528}"/>
              </a:ext>
            </a:extLst>
          </p:cNvPr>
          <p:cNvSpPr/>
          <p:nvPr/>
        </p:nvSpPr>
        <p:spPr>
          <a:xfrm>
            <a:off x="6333424" y="52340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00" name="Picture 4" descr="LA Abuela Y El Vector | Imágenes premium de alta resolución">
            <a:extLst>
              <a:ext uri="{FF2B5EF4-FFF2-40B4-BE49-F238E27FC236}">
                <a16:creationId xmlns:a16="http://schemas.microsoft.com/office/drawing/2014/main" id="{724F20A9-4BD6-4F9C-8A17-2530B843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30" y="4617330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4EF471-191E-4DFB-A2EA-3AE23B106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1" r="1" b="75254"/>
          <a:stretch/>
        </p:blipFill>
        <p:spPr>
          <a:xfrm>
            <a:off x="940905" y="265043"/>
            <a:ext cx="10045148" cy="13870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45BC41-3B9C-49BB-AD8A-C23483CDA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35" r="97717"/>
          <a:stretch/>
        </p:blipFill>
        <p:spPr>
          <a:xfrm>
            <a:off x="357809" y="1273883"/>
            <a:ext cx="278296" cy="5584117"/>
          </a:xfrm>
          <a:prstGeom prst="rect">
            <a:avLst/>
          </a:prstGeom>
        </p:spPr>
      </p:pic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6071031C-557A-43B3-AE81-1AD014705756}"/>
              </a:ext>
            </a:extLst>
          </p:cNvPr>
          <p:cNvSpPr/>
          <p:nvPr/>
        </p:nvSpPr>
        <p:spPr>
          <a:xfrm>
            <a:off x="2199860" y="2610679"/>
            <a:ext cx="7792279" cy="3551582"/>
          </a:xfrm>
          <a:prstGeom prst="wedgeRoundRectCallout">
            <a:avLst>
              <a:gd name="adj1" fmla="val -19643"/>
              <a:gd name="adj2" fmla="val 721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líneas con números se llaman reglas y sirven para medir el tamaño de la hojas, el tamaño de las letras  </a:t>
            </a:r>
            <a:endParaRPr lang="es-GT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CAED225C-73D7-401D-A239-EEA615E4325C}"/>
              </a:ext>
            </a:extLst>
          </p:cNvPr>
          <p:cNvSpPr/>
          <p:nvPr/>
        </p:nvSpPr>
        <p:spPr>
          <a:xfrm>
            <a:off x="948657" y="35813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8AE2BB05-4879-4C0D-9292-B8E579F20DAA}"/>
              </a:ext>
            </a:extLst>
          </p:cNvPr>
          <p:cNvSpPr/>
          <p:nvPr/>
        </p:nvSpPr>
        <p:spPr>
          <a:xfrm>
            <a:off x="5721163" y="151300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124" name="Picture 4" descr="Reglas de patronaje, una herramienta imprescindible - seampedia">
            <a:extLst>
              <a:ext uri="{FF2B5EF4-FFF2-40B4-BE49-F238E27FC236}">
                <a16:creationId xmlns:a16="http://schemas.microsoft.com/office/drawing/2014/main" id="{D1310DAA-A8D8-4F22-96CC-FC4D39EC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38190" y="3702120"/>
            <a:ext cx="48387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FC766C-9855-4A2B-9040-81332FBBA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0"/>
          <a:stretch/>
        </p:blipFill>
        <p:spPr>
          <a:xfrm>
            <a:off x="1148291" y="821714"/>
            <a:ext cx="9578604" cy="496956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2D6338C-1D6D-49D8-875B-154993D46ADF}"/>
              </a:ext>
            </a:extLst>
          </p:cNvPr>
          <p:cNvSpPr/>
          <p:nvPr/>
        </p:nvSpPr>
        <p:spPr>
          <a:xfrm>
            <a:off x="3067878" y="2298054"/>
            <a:ext cx="6056243" cy="339255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B55606-9573-4140-BC64-CFD7F533763D}"/>
              </a:ext>
            </a:extLst>
          </p:cNvPr>
          <p:cNvSpPr/>
          <p:nvPr/>
        </p:nvSpPr>
        <p:spPr>
          <a:xfrm>
            <a:off x="0" y="214637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Todo el espacio blanco es la hoja donde puedes escribir y dibujar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FDF7B6-502A-42A1-93E9-3FA3492A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90" b="4256"/>
          <a:stretch/>
        </p:blipFill>
        <p:spPr>
          <a:xfrm>
            <a:off x="577755" y="5503624"/>
            <a:ext cx="11614245" cy="676053"/>
          </a:xfrm>
          <a:prstGeom prst="rect">
            <a:avLst/>
          </a:prstGeom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0BDF7E85-C387-4343-AB4B-A59C2793C235}"/>
              </a:ext>
            </a:extLst>
          </p:cNvPr>
          <p:cNvSpPr/>
          <p:nvPr/>
        </p:nvSpPr>
        <p:spPr>
          <a:xfrm>
            <a:off x="694694" y="3603009"/>
            <a:ext cx="484632" cy="192010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7A9ABB7F-2528-48A6-BE44-19BEE0D38F47}"/>
              </a:ext>
            </a:extLst>
          </p:cNvPr>
          <p:cNvSpPr/>
          <p:nvPr/>
        </p:nvSpPr>
        <p:spPr>
          <a:xfrm>
            <a:off x="10729415" y="3603009"/>
            <a:ext cx="484632" cy="192010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4C25D7-824C-4080-A3D1-F748649DEB9A}"/>
              </a:ext>
            </a:extLst>
          </p:cNvPr>
          <p:cNvSpPr txBox="1"/>
          <p:nvPr/>
        </p:nvSpPr>
        <p:spPr>
          <a:xfrm>
            <a:off x="833979" y="2318614"/>
            <a:ext cx="362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Aquí 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encontramos la vista de pagina, nos indica cuantas paginas llevamos.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99B6D7-E0E9-4601-A323-5210F03BDB56}"/>
              </a:ext>
            </a:extLst>
          </p:cNvPr>
          <p:cNvSpPr txBox="1"/>
          <p:nvPr/>
        </p:nvSpPr>
        <p:spPr>
          <a:xfrm>
            <a:off x="7465606" y="2445806"/>
            <a:ext cx="362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aquí 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encontramos el zoom, sirve para ver la letra mas grande.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Vector Ilustración De La Lupa Ilustraciones Vectoriales, Clip Art ...">
            <a:extLst>
              <a:ext uri="{FF2B5EF4-FFF2-40B4-BE49-F238E27FC236}">
                <a16:creationId xmlns:a16="http://schemas.microsoft.com/office/drawing/2014/main" id="{614CFD45-8E6E-43FC-89F6-4A1DFE37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26" y="3366026"/>
            <a:ext cx="1973590" cy="1973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sar páginas en #Inkscape • Uso Social de las TIC">
            <a:extLst>
              <a:ext uri="{FF2B5EF4-FFF2-40B4-BE49-F238E27FC236}">
                <a16:creationId xmlns:a16="http://schemas.microsoft.com/office/drawing/2014/main" id="{045B2395-EE48-4588-B675-5CF7A65D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0" y="323085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48A8C21-6A27-47B0-8886-94A75E2D0A46}"/>
              </a:ext>
            </a:extLst>
          </p:cNvPr>
          <p:cNvSpPr/>
          <p:nvPr/>
        </p:nvSpPr>
        <p:spPr>
          <a:xfrm>
            <a:off x="0" y="153708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 cinta de la parte inferior encontramos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3B4E72-7C7D-401E-A098-B4E1A3B60EB4}"/>
              </a:ext>
            </a:extLst>
          </p:cNvPr>
          <p:cNvSpPr/>
          <p:nvPr/>
        </p:nvSpPr>
        <p:spPr>
          <a:xfrm>
            <a:off x="0" y="13137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funciona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CB90B1-9F63-47B6-8C17-A42D642CD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0" t="29898" r="27044" b="16923"/>
          <a:stretch/>
        </p:blipFill>
        <p:spPr>
          <a:xfrm>
            <a:off x="216005" y="1331699"/>
            <a:ext cx="6957392" cy="4454731"/>
          </a:xfrm>
          <a:prstGeom prst="rect">
            <a:avLst/>
          </a:prstGeom>
        </p:spPr>
      </p:pic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DC4CE5F3-EAEF-491B-B2B5-BC1906C1E0E6}"/>
              </a:ext>
            </a:extLst>
          </p:cNvPr>
          <p:cNvSpPr/>
          <p:nvPr/>
        </p:nvSpPr>
        <p:spPr>
          <a:xfrm>
            <a:off x="6684193" y="2438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7C4D2F-4190-4E5E-9A94-19923FDF9FAF}"/>
              </a:ext>
            </a:extLst>
          </p:cNvPr>
          <p:cNvSpPr txBox="1"/>
          <p:nvPr/>
        </p:nvSpPr>
        <p:spPr>
          <a:xfrm>
            <a:off x="7931007" y="1898325"/>
            <a:ext cx="3503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Con el mouse hacer 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clic 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derecho sobre el escritorio  </a:t>
            </a:r>
          </a:p>
          <a:p>
            <a:pPr algn="just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En el primer cuadro que aparece hacer clip sobre nuevo y aparece otro cuadro buscar la opción de Documento de Microsoft Word y listo empecemos a explorar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E7F4A557-68D8-44FE-9335-6B3C77B1EC10}"/>
              </a:ext>
            </a:extLst>
          </p:cNvPr>
          <p:cNvSpPr/>
          <p:nvPr/>
        </p:nvSpPr>
        <p:spPr>
          <a:xfrm>
            <a:off x="1694750" y="4167809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36BFF0-9896-4984-A807-3813A4690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" r="18478" b="4712"/>
          <a:stretch/>
        </p:blipFill>
        <p:spPr>
          <a:xfrm>
            <a:off x="726069" y="509079"/>
            <a:ext cx="7885045" cy="5489169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631FA11-1F7B-4EE8-BAC2-71A739933712}"/>
              </a:ext>
            </a:extLst>
          </p:cNvPr>
          <p:cNvSpPr/>
          <p:nvPr/>
        </p:nvSpPr>
        <p:spPr>
          <a:xfrm>
            <a:off x="2584173" y="357809"/>
            <a:ext cx="2663687" cy="1179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AED67B-603F-4EB9-B373-6C2A5D42FF29}"/>
              </a:ext>
            </a:extLst>
          </p:cNvPr>
          <p:cNvSpPr txBox="1"/>
          <p:nvPr/>
        </p:nvSpPr>
        <p:spPr>
          <a:xfrm>
            <a:off x="9225871" y="2438055"/>
            <a:ext cx="2313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Por la pestaña de inicio puedes cambiar el estilo de la letra, los colores y tamaños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4306E9E-49E8-46EB-AB01-171C5C01E767}"/>
              </a:ext>
            </a:extLst>
          </p:cNvPr>
          <p:cNvSpPr/>
          <p:nvPr/>
        </p:nvSpPr>
        <p:spPr>
          <a:xfrm>
            <a:off x="2604051" y="373830"/>
            <a:ext cx="2663687" cy="1179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48"/>
            <a:ext cx="3167086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283</Words>
  <Application>Microsoft Office PowerPoint</Application>
  <PresentationFormat>Panorámica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 CENA</vt:lpstr>
      <vt:lpstr>Arial</vt:lpstr>
      <vt:lpstr>Cambria Math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rol</dc:creator>
  <cp:lastModifiedBy>SHRYLY</cp:lastModifiedBy>
  <cp:revision>48</cp:revision>
  <dcterms:created xsi:type="dcterms:W3CDTF">2020-04-21T15:41:13Z</dcterms:created>
  <dcterms:modified xsi:type="dcterms:W3CDTF">2020-04-21T23:50:44Z</dcterms:modified>
</cp:coreProperties>
</file>