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061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405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3285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6758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718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013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052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360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65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86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4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515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245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714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307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95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AEAB-E48D-41B3-BA4A-34FE8AE13D2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1C3250-A317-41FB-8BB7-04144966E6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597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Excel: Concepto, Historia y Usos"/>
          <p:cNvSpPr>
            <a:spLocks noChangeAspect="1" noChangeArrowheads="1"/>
          </p:cNvSpPr>
          <p:nvPr/>
        </p:nvSpPr>
        <p:spPr bwMode="auto">
          <a:xfrm>
            <a:off x="155575" y="-144463"/>
            <a:ext cx="389284" cy="38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681" y="-12879"/>
            <a:ext cx="5379075" cy="146022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3682"/>
            <a:ext cx="3438659" cy="163063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661" y="4064294"/>
            <a:ext cx="4425647" cy="278183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1326523"/>
            <a:ext cx="12192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¿Formulas básicas Excel?</a:t>
            </a:r>
            <a:endParaRPr lang="es-E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17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pic>
        <p:nvPicPr>
          <p:cNvPr id="4" name="Picture 4" descr="Comprendiendo las Fórmulas Básicas del Excel – Excel L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1" y="2635922"/>
            <a:ext cx="441007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 rot="10800000" flipH="1" flipV="1">
            <a:off x="656823" y="1842747"/>
            <a:ext cx="53447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Excel es una de las aplicaciones básicas en la ofimática. Una potente hoja de cálculo que forma parte de Microsoft Office 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muy usada en las tareas de oficina y contables básicas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 Muchos son los que tienen cierto miedo a Office, una aplicación que requiere de una labor de aprendizaje basada en fórmulas que, no podemos negarlo, lleva su tiempo.</a:t>
            </a:r>
          </a:p>
        </p:txBody>
      </p:sp>
    </p:spTree>
    <p:extLst>
      <p:ext uri="{BB962C8B-B14F-4D97-AF65-F5344CB8AC3E}">
        <p14:creationId xmlns:p14="http://schemas.microsoft.com/office/powerpoint/2010/main" val="18573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0800000" flipH="1" flipV="1">
            <a:off x="326398" y="889019"/>
            <a:ext cx="56172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Suma: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una formula que nos permite sumar los valores de un grupo de celdas o incluso filas y columnas enteras. Ofrece la ventaja de soportar tanto celdas separadas, como intervalos. Una formula cuyo ejemplo podría ser =SUMA(A1: A30)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 rot="10800000" flipH="1" flipV="1">
            <a:off x="5372769" y="3916269"/>
            <a:ext cx="56172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s-CO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Resta: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Este podrá ser el ejemplo en el que se resta el valor de una casilla al de otra = A2 – A3</a:t>
            </a:r>
          </a:p>
        </p:txBody>
      </p:sp>
      <p:pic>
        <p:nvPicPr>
          <p:cNvPr id="11" name="Picture 2" descr="Captura 2019 03 23 A Las 15 36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62" y="696196"/>
            <a:ext cx="4914176" cy="266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aptura 2019 03 23 A Las 15 37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91" y="3121963"/>
            <a:ext cx="4939109" cy="214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21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0800000" flipH="1" flipV="1">
            <a:off x="6353710" y="799525"/>
            <a:ext cx="56172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Multiplicación: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formula usada para multiplicar los valores de dos o mas celdas. Se marcan las celdas cuyos valores queremos usar y entre ellas a modo de símbolo de multiplicar, un asterisco. Este podría ser un ejemplo = A1 * A3</a:t>
            </a:r>
          </a:p>
          <a:p>
            <a:pPr algn="just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 rot="10800000" flipH="1" flipV="1">
            <a:off x="491676" y="3982242"/>
            <a:ext cx="56172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División: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Usaremos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símbolo / entre las casillas cuyos valores queremos emplear. Este podría ser un ejemplo A2 / C2</a:t>
            </a:r>
          </a:p>
        </p:txBody>
      </p:sp>
      <p:pic>
        <p:nvPicPr>
          <p:cNvPr id="7" name="Picture 2" descr="Captura 2019 03 23 A Las 15 38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11" y="537471"/>
            <a:ext cx="4286250" cy="220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aptura 2019 03 23 A Las 15 39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134" y="3356948"/>
            <a:ext cx="5052547" cy="267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94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0800000" flipH="1" flipV="1">
            <a:off x="326398" y="735130"/>
            <a:ext cx="56172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Valores máximos y mínimos: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formula empleada para conocer los valores máximos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mínimos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que figuran en un conjunto de celdas. Para calcularlos usaremos los términos MAX y MIN junto con las celdas a analizar. Ejemplo: MIN( A2; B4; C3,29) y otro para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máximos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= MAX( A2;B4;C3;29)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 rot="10800000" flipH="1" flipV="1">
            <a:off x="5372769" y="3300716"/>
            <a:ext cx="56172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Contar: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Se usa para contar valores. Permite contar valores inclusive si no son números y solo hace caso omiso a las celdas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vacías.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Se usa para contar cuantas entradas tiene una tabla, si no nos importa que sean valores alfa numéricos. Si solo queremos tener en cuenta los números se usa la formula CONTAR. </a:t>
            </a:r>
            <a:r>
              <a:rPr lang="es-CO" sz="2000" dirty="0" smtClean="0"/>
              <a:t> </a:t>
            </a:r>
            <a:endParaRPr lang="es-CO" sz="2000" dirty="0"/>
          </a:p>
        </p:txBody>
      </p:sp>
      <p:pic>
        <p:nvPicPr>
          <p:cNvPr id="7" name="Picture 2" descr="Captura 2019 03 23 A Las 15 41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721" y="423235"/>
            <a:ext cx="4286250" cy="21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aptura 2019 03 23 A Las 15 45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9" y="3211117"/>
            <a:ext cx="4042934" cy="274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17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137</TotalTime>
  <Words>282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SHRYLY</dc:creator>
  <cp:lastModifiedBy>Cuenta Microsoft</cp:lastModifiedBy>
  <cp:revision>31</cp:revision>
  <dcterms:created xsi:type="dcterms:W3CDTF">2020-04-19T22:59:11Z</dcterms:created>
  <dcterms:modified xsi:type="dcterms:W3CDTF">2020-04-25T03:11:37Z</dcterms:modified>
</cp:coreProperties>
</file>