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8" r:id="rId1"/>
  </p:sldMasterIdLst>
  <p:sldIdLst>
    <p:sldId id="256" r:id="rId2"/>
    <p:sldId id="284" r:id="rId3"/>
    <p:sldId id="288" r:id="rId4"/>
    <p:sldId id="292" r:id="rId5"/>
    <p:sldId id="293" r:id="rId6"/>
    <p:sldId id="285" r:id="rId7"/>
    <p:sldId id="286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5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1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14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10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2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2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2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1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6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9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93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75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7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74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1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5 maneras en que la tecnología nos hace la vida más fá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1" y="1177865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tecnología</a:t>
            </a:r>
            <a:endParaRPr lang="es-E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2" y="0"/>
            <a:ext cx="5688169" cy="15441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06701"/>
            <a:ext cx="3438659" cy="16306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12" y="3000329"/>
            <a:ext cx="4079383" cy="37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82311"/>
            <a:ext cx="12192000" cy="1293028"/>
          </a:xfrm>
        </p:spPr>
        <p:txBody>
          <a:bodyPr>
            <a:normAutofit/>
          </a:bodyPr>
          <a:lstStyle/>
          <a:p>
            <a:pPr algn="ctr" defTabSz="914400"/>
            <a:r>
              <a:rPr lang="es-CO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es la tecnología?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1406" y="2945582"/>
            <a:ext cx="6629400" cy="2321878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aplicación coordinada de conocimientos y habilidades con el fin de satisfacer una necesidad o resolver problemas a los seres humanos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decir que transforma el medio donde vivimos</a:t>
            </a:r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19" y="2848708"/>
            <a:ext cx="4427484" cy="277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34" y="1066287"/>
            <a:ext cx="5255347" cy="460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8585" y="1617784"/>
            <a:ext cx="302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 la comunicación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643447" y="4648360"/>
            <a:ext cx="3821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Acceso desde cualquier lugar.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11464" y="4690186"/>
            <a:ext cx="3821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Captura y revisión de información mas sencilla.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873979" y="1853080"/>
            <a:ext cx="3821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Acceso a información en segundos.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21724" y="5901389"/>
            <a:ext cx="3821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El manejo del dinero se ha vuelto mas seguro.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627797"/>
            <a:ext cx="12191999" cy="953540"/>
          </a:xfrm>
        </p:spPr>
        <p:txBody>
          <a:bodyPr>
            <a:noAutofit/>
          </a:bodyPr>
          <a:lstStyle/>
          <a:p>
            <a:pPr algn="ctr" defTabSz="914400"/>
            <a:r>
              <a:rPr lang="es-CO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tecnológico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75117" y="2276871"/>
            <a:ext cx="5880263" cy="3441349"/>
          </a:xfrm>
        </p:spPr>
        <p:txBody>
          <a:bodyPr>
            <a:noAutofit/>
          </a:bodyPr>
          <a:lstStyle/>
          <a:p>
            <a:pPr algn="just"/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proceso que han experimentado diferentes herramientas y tecnologías que han sido creadas por los seres humanos a fin de mejorar en términos de salud, producción, telecomunicaciones, transporte, comercio, educación y cualquier actividad que este relacionada con la vida del hombre</a:t>
            </a:r>
            <a:r>
              <a:rPr lang="es-CO" sz="2800" dirty="0" smtClean="0">
                <a:latin typeface="Comic Sans MS" pitchFamily="66" charset="0"/>
              </a:rPr>
              <a:t>.</a:t>
            </a:r>
            <a:endParaRPr lang="es-CO" sz="2800" dirty="0">
              <a:latin typeface="Comic Sans MS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33" y="2000321"/>
            <a:ext cx="4476750" cy="2905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53791"/>
          </a:xfrm>
        </p:spPr>
        <p:txBody>
          <a:bodyPr/>
          <a:lstStyle/>
          <a:p>
            <a:pPr algn="ctr"/>
            <a:r>
              <a:rPr lang="es-CO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Etapas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5438" y="1253791"/>
            <a:ext cx="10925033" cy="4799279"/>
          </a:xfrm>
        </p:spPr>
        <p:txBody>
          <a:bodyPr>
            <a:normAutofit/>
          </a:bodyPr>
          <a:lstStyle/>
          <a:p>
            <a:pPr algn="just"/>
            <a:r>
              <a:rPr lang="es-CO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1: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Aparición de la tecnología: Las primeras apariciones tecnológicas fueron posibles gracias al desarrollo racional, lo que permitió la entrada de la herramienta ; que consiste en una ventaja mecánica, que facilita la realización de una tarea física y debe ser sustentada por una fuerza animal o humana.</a:t>
            </a:r>
          </a:p>
          <a:p>
            <a:pPr algn="just"/>
            <a:r>
              <a:rPr lang="es-CO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2: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Paleolítico: las herramientas realizadas por los cazadores y recolectores en esta etapa se basaban en facilitar la obtención de alimentos; como la lanza, la flecha y el martillo</a:t>
            </a:r>
            <a:r>
              <a:rPr lang="es-CO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es-C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3: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Neolítico: Se comenzaron a utilizar animales de carga como el camello, el buey y el caballo, esto facilito la construcción y el arado de tierras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O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4: </a:t>
            </a:r>
            <a:r>
              <a:rPr lang="es-CO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Aparición </a:t>
            </a:r>
            <a:r>
              <a:rPr lang="es-CO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Maquina: Esta consiste en una herramienta que sustituye el esfuerzo físico humano y solo requiere de un operador que controle su función.</a:t>
            </a:r>
          </a:p>
          <a:p>
            <a:pPr algn="just"/>
            <a:r>
              <a:rPr lang="es-CO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5: </a:t>
            </a:r>
            <a:r>
              <a:rPr lang="es-CO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Autómata</a:t>
            </a:r>
            <a:r>
              <a:rPr lang="es-CO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Esta relacionada con la aparición de los autómatas, que son maquinas que prescinden del control humano por medio de un aparato que funciona automáticamente; como por ejemplo el reloj, el marcapasos o los ordenadores.</a:t>
            </a:r>
          </a:p>
          <a:p>
            <a:pPr algn="just"/>
            <a:endParaRPr lang="es-CO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6315"/>
            <a:ext cx="12191999" cy="923751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Ventajas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643576"/>
            <a:ext cx="10840792" cy="2377440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Hizo que las personas ganaran mas control sobre la naturaleza.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en el incremento de la producción de bienes materiales y de servicios.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Redujeron la cantidad de trabajo necesario para fabricar una gran serie de cosas en el mundo industrial 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maquinas realizan la mayoría del trabajo en la agricultura y otras industrias.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46" y="4407381"/>
            <a:ext cx="3962400" cy="21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0499" y="1935661"/>
            <a:ext cx="6530001" cy="3692407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una necesidad o problema.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una idea para la solución.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la idea.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construcción.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la idea desarrollada para comprobar su validez.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Comercialización de la solución desarrollada.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s-CO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sultado de imagen de proceso tecnolog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45" y="2436134"/>
            <a:ext cx="3838503" cy="287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226315"/>
            <a:ext cx="12191999" cy="923751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Proceso </a:t>
            </a:r>
            <a:r>
              <a:rPr lang="es-CO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tecnológico</a:t>
            </a:r>
            <a:r>
              <a:rPr lang="es-CO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s-CO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s-CO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056069"/>
            <a:ext cx="12192000" cy="1584100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tecnología en la educación</a:t>
            </a:r>
            <a:endParaRPr lang="es-CO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08" y="2752970"/>
            <a:ext cx="9448800" cy="1947984"/>
          </a:xfrm>
        </p:spPr>
        <p:txBody>
          <a:bodyPr>
            <a:noAutofit/>
          </a:bodyPr>
          <a:lstStyle/>
          <a:p>
            <a:pPr algn="just"/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Incorporar la tecnología en la educación aporta beneficios que ayudan a mejorar la eficiencia y la productividad, así como el interés de los niños, adolecentes y adultos en las actividades académicas.</a:t>
            </a:r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40" y="3843337"/>
            <a:ext cx="52959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Medios tecnológicos</a:t>
            </a:r>
          </a:p>
        </p:txBody>
      </p:sp>
      <p:pic>
        <p:nvPicPr>
          <p:cNvPr id="2050" name="Picture 2" descr="COMPUTADOR HP TODO EN 1 19.5&quot; AIO 20C318LA NEGRO - IBG Tienda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5" y="1784673"/>
            <a:ext cx="3537194" cy="235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UTADOR PORTÁTIL ASUS VIVOBOOK S S430FA-EB405T I5 DE 14&quot;, GRI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100" y="1784673"/>
            <a:ext cx="3255107" cy="32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elular Xiaomi Redmi Note 7 Dual Camara 48MP+5MP 64GB Azul | Éxi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0" y="4501597"/>
            <a:ext cx="2224586" cy="22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ax - Ecu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67" y="18211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87" y="3997074"/>
            <a:ext cx="2100292" cy="210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</TotalTime>
  <Words>450</Words>
  <Application>Microsoft Office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Comic Sans MS</vt:lpstr>
      <vt:lpstr>Trebuchet MS</vt:lpstr>
      <vt:lpstr>Wingdings</vt:lpstr>
      <vt:lpstr>Wingdings 3</vt:lpstr>
      <vt:lpstr>Faceta</vt:lpstr>
      <vt:lpstr>Presentación de PowerPoint</vt:lpstr>
      <vt:lpstr>¿Qué es la tecnología?</vt:lpstr>
      <vt:lpstr>Presentación de PowerPoint</vt:lpstr>
      <vt:lpstr>Desarrollo tecnológico</vt:lpstr>
      <vt:lpstr>Etapas</vt:lpstr>
      <vt:lpstr>Ventajas</vt:lpstr>
      <vt:lpstr>Proceso tecnológico </vt:lpstr>
      <vt:lpstr>La tecnología en la educación</vt:lpstr>
      <vt:lpstr>Medios tecnológicos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SHRYLY</dc:creator>
  <cp:lastModifiedBy>SHRYLY</cp:lastModifiedBy>
  <cp:revision>103</cp:revision>
  <dcterms:created xsi:type="dcterms:W3CDTF">2020-03-07T21:30:15Z</dcterms:created>
  <dcterms:modified xsi:type="dcterms:W3CDTF">2020-04-21T23:16:57Z</dcterms:modified>
</cp:coreProperties>
</file>