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1" r:id="rId1"/>
  </p:sldMasterIdLst>
  <p:sldIdLst>
    <p:sldId id="256" r:id="rId2"/>
    <p:sldId id="257" r:id="rId3"/>
    <p:sldId id="275" r:id="rId4"/>
    <p:sldId id="277" r:id="rId5"/>
    <p:sldId id="283" r:id="rId6"/>
    <p:sldId id="282" r:id="rId7"/>
    <p:sldId id="258" r:id="rId8"/>
    <p:sldId id="272" r:id="rId9"/>
    <p:sldId id="264" r:id="rId10"/>
    <p:sldId id="273" r:id="rId11"/>
    <p:sldId id="27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8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9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2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10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8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1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50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7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4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73" y="3248025"/>
            <a:ext cx="4772025" cy="36099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894530"/>
            <a:ext cx="1219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computador y sus partes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2" y="0"/>
            <a:ext cx="5688169" cy="15441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6701"/>
            <a:ext cx="3438659" cy="16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7" y="-1"/>
            <a:ext cx="11809926" cy="1957589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Teclado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734" y="1558344"/>
            <a:ext cx="11550739" cy="13522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teclado esta conectado al PC es parecido al teclado de las antiguas maquinas de escribir, utiliza un sistema de botones o teclas, para que actúen como palancas mecánicas o interruptores electrónicos que envían toda la información a la computadora.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86" y="3120946"/>
            <a:ext cx="5634909" cy="22173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7" y="-1"/>
            <a:ext cx="11809926" cy="1957589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ratón o Mouse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734" y="2099752"/>
            <a:ext cx="5330243" cy="34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ratón o mouse 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ingles, es un periférico que desde su aparición comercial en el año 1981, ha ido asumiendo muchas tareas que combinadas con los programas ayuda en las tareas digitales.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ratón detecta el movimiento que el usuario haga con la mano sobre el, mediante un puntero o flecha en el la pantalla del monitor.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81" y="2191554"/>
            <a:ext cx="4140534" cy="30243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7" y="-1"/>
            <a:ext cx="11809926" cy="1957589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Parlantes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13780" y="2833846"/>
            <a:ext cx="3655990" cy="2073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parlantes o bocinas se usan para poder reproducir el sonido que el computador este procesando, tanto en juegos, videos, música, entre otros 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21" y="1957588"/>
            <a:ext cx="3486149" cy="348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6034"/>
            <a:ext cx="12192000" cy="1402309"/>
          </a:xfrm>
        </p:spPr>
        <p:txBody>
          <a:bodyPr>
            <a:normAutofit/>
          </a:bodyPr>
          <a:lstStyle/>
          <a:p>
            <a:pPr algn="ctr" defTabSz="914400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computador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0" y="1666527"/>
            <a:ext cx="6143223" cy="4605485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máquina que está diseñada para facilitarnos la vida. </a:t>
            </a:r>
            <a:endParaRPr lang="es-C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conoce como computadora u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ordenador.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 electrónica nos permite desarrollar fácilmente múltiples tareas que ahora hacen parte de nuestra vida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permite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cartas,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hoja de vida, hablar con personas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encuentren en otros lugares y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países,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nos permite hacer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presupuestos, jugar y hasta navegar en internet.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8" y="2356833"/>
            <a:ext cx="3081104" cy="28269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2342"/>
            <a:ext cx="12192000" cy="1293028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Historia del computador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41300" y="1882932"/>
            <a:ext cx="4443624" cy="3513316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1882  Charles  Baddage inventa una maquina diferencial que realiza cálculos de tablas simples. Diez años mas tarde diseña la “ maquina analítica” construida hasta 1989, esta maquina poseía elementos que influyeron en las siguientes computadoras: flujo de entrada, memoria, procesador e impresión de datos.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9" y="1909082"/>
            <a:ext cx="5087271" cy="38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675745" y="2167908"/>
            <a:ext cx="4347016" cy="1618482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1944 se construye la MARK I, una maquina diseñada por Howard H. Aiken, que basaba su funcionamiento en dispositivos electromecánicos llamados relevadores. </a:t>
            </a:r>
          </a:p>
          <a:p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>
          <a:xfrm>
            <a:off x="675745" y="1543819"/>
            <a:ext cx="4185618" cy="576262"/>
          </a:xfrm>
        </p:spPr>
        <p:txBody>
          <a:bodyPr/>
          <a:lstStyle/>
          <a:p>
            <a:pPr algn="ctr"/>
            <a:r>
              <a:rPr lang="es-CO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generación.</a:t>
            </a:r>
            <a:endParaRPr lang="es-CO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4"/>
          </p:nvPr>
        </p:nvSpPr>
        <p:spPr>
          <a:xfrm>
            <a:off x="6569456" y="2148286"/>
            <a:ext cx="4185617" cy="1754014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 desde los años 1959 a 1964, lo mas destacado en esta generación es el reemplazo del uso de tubos al vacío por los transistores lo que hizo que las computadoras fuesen mas pequeñas y rápidas.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162038"/>
            <a:ext cx="121920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Generaciones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Marcador de texto 10"/>
          <p:cNvSpPr txBox="1">
            <a:spLocks/>
          </p:cNvSpPr>
          <p:nvPr/>
        </p:nvSpPr>
        <p:spPr>
          <a:xfrm>
            <a:off x="6569455" y="1583075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generación.</a:t>
            </a:r>
            <a:endParaRPr lang="es-CO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59" y="3902300"/>
            <a:ext cx="2337654" cy="185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3" y="4109258"/>
            <a:ext cx="3273590" cy="18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6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675745" y="2167908"/>
            <a:ext cx="4347016" cy="161848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Tx/>
              <a:buNone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 desde los años 1964 a 1971 y el mayor logro de esta generación es el uso de circuitos integrados (chips de silicio) esto hizo que las computadoras fueran mas pequeñas, rápidas y eficientes</a:t>
            </a:r>
          </a:p>
          <a:p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>
          <a:xfrm>
            <a:off x="675745" y="1543819"/>
            <a:ext cx="4185618" cy="576262"/>
          </a:xfrm>
        </p:spPr>
        <p:txBody>
          <a:bodyPr/>
          <a:lstStyle/>
          <a:p>
            <a:pPr algn="ctr"/>
            <a:r>
              <a:rPr lang="es-CO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 generación.</a:t>
            </a:r>
            <a:endParaRPr lang="es-CO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4"/>
          </p:nvPr>
        </p:nvSpPr>
        <p:spPr>
          <a:xfrm>
            <a:off x="6569456" y="2148286"/>
            <a:ext cx="4185617" cy="1754014"/>
          </a:xfrm>
        </p:spPr>
        <p:txBody>
          <a:bodyPr>
            <a:normAutofit lnSpcReduction="10000"/>
          </a:bodyPr>
          <a:lstStyle/>
          <a:p>
            <a:pPr marL="0" indent="0" algn="just">
              <a:buClrTx/>
              <a:buNone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 desde los años  1971 a 1981, lo mas importante de esta generación es el invento del microprocesador el cual hizo posible el desarrollo de las computadoras personales o PC.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6569455" y="1583075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Cuarta generación.</a:t>
            </a:r>
            <a:endParaRPr lang="es-CO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3" y="3834217"/>
            <a:ext cx="2776871" cy="198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53" y="4178979"/>
            <a:ext cx="3623622" cy="224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dirty="0" smtClean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765000" y="1860238"/>
            <a:ext cx="4501562" cy="2185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Quinta Generación del Computador: En esta generación no se tiene definido cuando comenzó pero se puede mencionar que es donde se da el lanzamiento del CD como estándar para el almacenamiento de música y video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>
          <a:xfrm>
            <a:off x="687512" y="935572"/>
            <a:ext cx="4185618" cy="576262"/>
          </a:xfrm>
        </p:spPr>
        <p:txBody>
          <a:bodyPr/>
          <a:lstStyle/>
          <a:p>
            <a:pPr algn="ctr"/>
            <a:r>
              <a:rPr lang="es-CO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Quinta generación.</a:t>
            </a:r>
            <a:endParaRPr lang="es-CO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4"/>
          </p:nvPr>
        </p:nvSpPr>
        <p:spPr>
          <a:xfrm>
            <a:off x="6569457" y="1860238"/>
            <a:ext cx="4185617" cy="17540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 Generación del Computador: Esta generación se viene dando a partir del 1990 hasta la fecha, las computadoras ahora son mas pequeñas, versátiles y de fácil manejo.</a:t>
            </a:r>
          </a:p>
          <a:p>
            <a:pPr>
              <a:buFont typeface="Arial" pitchFamily="34" charset="0"/>
              <a:buChar char="•"/>
            </a:pPr>
            <a:endParaRPr lang="es-CO" sz="2000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6569456" y="1029283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 generación.</a:t>
            </a:r>
            <a:endParaRPr lang="es-CO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57" y="4045389"/>
            <a:ext cx="2709857" cy="18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87" y="3811704"/>
            <a:ext cx="3511903" cy="268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6266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Partes básicas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Cuáles son las partes de una computadora? ⚡️ » Respuestas.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0" y="1527137"/>
            <a:ext cx="8468317" cy="42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7" y="-1"/>
            <a:ext cx="11809926" cy="1957589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729" y="2195848"/>
            <a:ext cx="6851560" cy="3212742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monitor o pantalla frontal, es uno de los dispositivos de salida del PC.</a:t>
            </a:r>
          </a:p>
          <a:p>
            <a:pPr marL="0" indent="0" algn="just">
              <a:buClrTx/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se muestran muchos de los procesos del ordenador como: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 que escribimos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 que buscamos y vemos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fotos que hemos ingresado al pc, entre otros. 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797" y="2074035"/>
            <a:ext cx="3974778" cy="30254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7" y="-1"/>
            <a:ext cx="11809926" cy="1957589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Torre o Cpu</a:t>
            </a:r>
            <a:endParaRPr lang="es-CO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34230" y="1867436"/>
            <a:ext cx="4467359" cy="2949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Torre de computadora. Este termino se utiliza dentro de la Informática para describir la caja donde se montan y conectan todos los dispositivos que componen la unidad central de la computadora personal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ella encontramos un elemento importante llamado Microprocesador, que es como el cerebro del computador.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89" y="1544794"/>
            <a:ext cx="3200400" cy="4019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647</TotalTime>
  <Words>536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Faceta</vt:lpstr>
      <vt:lpstr>Presentación de PowerPoint</vt:lpstr>
      <vt:lpstr>El computador</vt:lpstr>
      <vt:lpstr>Historia del computador </vt:lpstr>
      <vt:lpstr>Presentación de PowerPoint</vt:lpstr>
      <vt:lpstr>Presentación de PowerPoint</vt:lpstr>
      <vt:lpstr>Presentación de PowerPoint</vt:lpstr>
      <vt:lpstr>Partes básicas</vt:lpstr>
      <vt:lpstr>Monitor</vt:lpstr>
      <vt:lpstr>Torre o Cpu</vt:lpstr>
      <vt:lpstr>Teclado</vt:lpstr>
      <vt:lpstr>El ratón o Mouse</vt:lpstr>
      <vt:lpstr>Parlantes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SHRYLY</dc:creator>
  <cp:lastModifiedBy>SHRYLY</cp:lastModifiedBy>
  <cp:revision>128</cp:revision>
  <dcterms:created xsi:type="dcterms:W3CDTF">2020-03-07T21:30:15Z</dcterms:created>
  <dcterms:modified xsi:type="dcterms:W3CDTF">2020-04-21T23:19:53Z</dcterms:modified>
</cp:coreProperties>
</file>