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9" r:id="rId3"/>
    <p:sldId id="260" r:id="rId4"/>
    <p:sldId id="26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74" d="100"/>
          <a:sy n="74" d="100"/>
        </p:scale>
        <p:origin x="6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7E4692B7-71C5-4366-935A-47954AAA1615}" type="datetimeFigureOut">
              <a:rPr lang="es-GT" smtClean="0"/>
              <a:t>05/05/2020</a:t>
            </a:fld>
            <a:endParaRPr lang="es-GT"/>
          </a:p>
        </p:txBody>
      </p:sp>
      <p:sp>
        <p:nvSpPr>
          <p:cNvPr id="5" name="Footer Placeholder 4"/>
          <p:cNvSpPr>
            <a:spLocks noGrp="1"/>
          </p:cNvSpPr>
          <p:nvPr>
            <p:ph type="ftr" sz="quarter" idx="11"/>
          </p:nvPr>
        </p:nvSpPr>
        <p:spPr/>
        <p:txBody>
          <a:bodyPr/>
          <a:lstStyle/>
          <a:p>
            <a:endParaRPr lang="es-GT"/>
          </a:p>
        </p:txBody>
      </p:sp>
      <p:sp>
        <p:nvSpPr>
          <p:cNvPr id="6" name="Slide Number Placeholder 5"/>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2136779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7E4692B7-71C5-4366-935A-47954AAA1615}" type="datetimeFigureOut">
              <a:rPr lang="es-GT" smtClean="0"/>
              <a:t>05/05/2020</a:t>
            </a:fld>
            <a:endParaRPr lang="es-GT"/>
          </a:p>
        </p:txBody>
      </p:sp>
      <p:sp>
        <p:nvSpPr>
          <p:cNvPr id="5" name="Footer Placeholder 4"/>
          <p:cNvSpPr>
            <a:spLocks noGrp="1"/>
          </p:cNvSpPr>
          <p:nvPr>
            <p:ph type="ftr" sz="quarter" idx="11"/>
          </p:nvPr>
        </p:nvSpPr>
        <p:spPr/>
        <p:txBody>
          <a:bodyPr/>
          <a:lstStyle/>
          <a:p>
            <a:endParaRPr lang="es-GT"/>
          </a:p>
        </p:txBody>
      </p:sp>
      <p:sp>
        <p:nvSpPr>
          <p:cNvPr id="6" name="Slide Number Placeholder 5"/>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2983356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7E4692B7-71C5-4366-935A-47954AAA1615}" type="datetimeFigureOut">
              <a:rPr lang="es-GT" smtClean="0"/>
              <a:t>05/05/2020</a:t>
            </a:fld>
            <a:endParaRPr lang="es-GT"/>
          </a:p>
        </p:txBody>
      </p:sp>
      <p:sp>
        <p:nvSpPr>
          <p:cNvPr id="5" name="Footer Placeholder 4"/>
          <p:cNvSpPr>
            <a:spLocks noGrp="1"/>
          </p:cNvSpPr>
          <p:nvPr>
            <p:ph type="ftr" sz="quarter" idx="11"/>
          </p:nvPr>
        </p:nvSpPr>
        <p:spPr/>
        <p:txBody>
          <a:bodyPr/>
          <a:lstStyle/>
          <a:p>
            <a:endParaRPr lang="es-GT"/>
          </a:p>
        </p:txBody>
      </p:sp>
      <p:sp>
        <p:nvSpPr>
          <p:cNvPr id="6" name="Slide Number Placeholder 5"/>
          <p:cNvSpPr>
            <a:spLocks noGrp="1"/>
          </p:cNvSpPr>
          <p:nvPr>
            <p:ph type="sldNum" sz="quarter" idx="12"/>
          </p:nvPr>
        </p:nvSpPr>
        <p:spPr/>
        <p:txBody>
          <a:bodyPr/>
          <a:lstStyle/>
          <a:p>
            <a:fld id="{F52C9235-D869-4262-AE58-C2DE0036104A}" type="slidenum">
              <a:rPr lang="es-GT" smtClean="0"/>
              <a:t>‹Nº›</a:t>
            </a:fld>
            <a:endParaRPr lang="es-G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7601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7E4692B7-71C5-4366-935A-47954AAA1615}" type="datetimeFigureOut">
              <a:rPr lang="es-GT" smtClean="0"/>
              <a:t>05/05/2020</a:t>
            </a:fld>
            <a:endParaRPr lang="es-GT"/>
          </a:p>
        </p:txBody>
      </p:sp>
      <p:sp>
        <p:nvSpPr>
          <p:cNvPr id="5" name="Footer Placeholder 4"/>
          <p:cNvSpPr>
            <a:spLocks noGrp="1"/>
          </p:cNvSpPr>
          <p:nvPr>
            <p:ph type="ftr" sz="quarter" idx="11"/>
          </p:nvPr>
        </p:nvSpPr>
        <p:spPr/>
        <p:txBody>
          <a:bodyPr/>
          <a:lstStyle/>
          <a:p>
            <a:endParaRPr lang="es-GT"/>
          </a:p>
        </p:txBody>
      </p:sp>
      <p:sp>
        <p:nvSpPr>
          <p:cNvPr id="6" name="Slide Number Placeholder 5"/>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1930793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7E4692B7-71C5-4366-935A-47954AAA1615}" type="datetimeFigureOut">
              <a:rPr lang="es-GT" smtClean="0"/>
              <a:t>05/05/2020</a:t>
            </a:fld>
            <a:endParaRPr lang="es-GT"/>
          </a:p>
        </p:txBody>
      </p:sp>
      <p:sp>
        <p:nvSpPr>
          <p:cNvPr id="5" name="Footer Placeholder 4"/>
          <p:cNvSpPr>
            <a:spLocks noGrp="1"/>
          </p:cNvSpPr>
          <p:nvPr>
            <p:ph type="ftr" sz="quarter" idx="11"/>
          </p:nvPr>
        </p:nvSpPr>
        <p:spPr/>
        <p:txBody>
          <a:bodyPr/>
          <a:lstStyle/>
          <a:p>
            <a:endParaRPr lang="es-GT"/>
          </a:p>
        </p:txBody>
      </p:sp>
      <p:sp>
        <p:nvSpPr>
          <p:cNvPr id="6" name="Slide Number Placeholder 5"/>
          <p:cNvSpPr>
            <a:spLocks noGrp="1"/>
          </p:cNvSpPr>
          <p:nvPr>
            <p:ph type="sldNum" sz="quarter" idx="12"/>
          </p:nvPr>
        </p:nvSpPr>
        <p:spPr/>
        <p:txBody>
          <a:bodyPr/>
          <a:lstStyle/>
          <a:p>
            <a:fld id="{F52C9235-D869-4262-AE58-C2DE0036104A}" type="slidenum">
              <a:rPr lang="es-GT" smtClean="0"/>
              <a:t>‹Nº›</a:t>
            </a:fld>
            <a:endParaRPr lang="es-G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180557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7E4692B7-71C5-4366-935A-47954AAA1615}" type="datetimeFigureOut">
              <a:rPr lang="es-GT" smtClean="0"/>
              <a:t>05/05/2020</a:t>
            </a:fld>
            <a:endParaRPr lang="es-GT"/>
          </a:p>
        </p:txBody>
      </p:sp>
      <p:sp>
        <p:nvSpPr>
          <p:cNvPr id="5" name="Footer Placeholder 4"/>
          <p:cNvSpPr>
            <a:spLocks noGrp="1"/>
          </p:cNvSpPr>
          <p:nvPr>
            <p:ph type="ftr" sz="quarter" idx="11"/>
          </p:nvPr>
        </p:nvSpPr>
        <p:spPr/>
        <p:txBody>
          <a:bodyPr/>
          <a:lstStyle/>
          <a:p>
            <a:endParaRPr lang="es-GT"/>
          </a:p>
        </p:txBody>
      </p:sp>
      <p:sp>
        <p:nvSpPr>
          <p:cNvPr id="6" name="Slide Number Placeholder 5"/>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2988398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E4692B7-71C5-4366-935A-47954AAA1615}" type="datetimeFigureOut">
              <a:rPr lang="es-GT" smtClean="0"/>
              <a:t>05/05/2020</a:t>
            </a:fld>
            <a:endParaRPr lang="es-GT"/>
          </a:p>
        </p:txBody>
      </p:sp>
      <p:sp>
        <p:nvSpPr>
          <p:cNvPr id="5" name="Footer Placeholder 4"/>
          <p:cNvSpPr>
            <a:spLocks noGrp="1"/>
          </p:cNvSpPr>
          <p:nvPr>
            <p:ph type="ftr" sz="quarter" idx="11"/>
          </p:nvPr>
        </p:nvSpPr>
        <p:spPr/>
        <p:txBody>
          <a:bodyPr/>
          <a:lstStyle/>
          <a:p>
            <a:endParaRPr lang="es-GT"/>
          </a:p>
        </p:txBody>
      </p:sp>
      <p:sp>
        <p:nvSpPr>
          <p:cNvPr id="6" name="Slide Number Placeholder 5"/>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1957027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E4692B7-71C5-4366-935A-47954AAA1615}" type="datetimeFigureOut">
              <a:rPr lang="es-GT" smtClean="0"/>
              <a:t>05/05/2020</a:t>
            </a:fld>
            <a:endParaRPr lang="es-GT"/>
          </a:p>
        </p:txBody>
      </p:sp>
      <p:sp>
        <p:nvSpPr>
          <p:cNvPr id="5" name="Footer Placeholder 4"/>
          <p:cNvSpPr>
            <a:spLocks noGrp="1"/>
          </p:cNvSpPr>
          <p:nvPr>
            <p:ph type="ftr" sz="quarter" idx="11"/>
          </p:nvPr>
        </p:nvSpPr>
        <p:spPr/>
        <p:txBody>
          <a:bodyPr/>
          <a:lstStyle/>
          <a:p>
            <a:endParaRPr lang="es-GT"/>
          </a:p>
        </p:txBody>
      </p:sp>
      <p:sp>
        <p:nvSpPr>
          <p:cNvPr id="6" name="Slide Number Placeholder 5"/>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264078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E4692B7-71C5-4366-935A-47954AAA1615}" type="datetimeFigureOut">
              <a:rPr lang="es-GT" smtClean="0"/>
              <a:t>05/05/2020</a:t>
            </a:fld>
            <a:endParaRPr lang="es-GT"/>
          </a:p>
        </p:txBody>
      </p:sp>
      <p:sp>
        <p:nvSpPr>
          <p:cNvPr id="5" name="Footer Placeholder 4"/>
          <p:cNvSpPr>
            <a:spLocks noGrp="1"/>
          </p:cNvSpPr>
          <p:nvPr>
            <p:ph type="ftr" sz="quarter" idx="11"/>
          </p:nvPr>
        </p:nvSpPr>
        <p:spPr/>
        <p:txBody>
          <a:bodyPr/>
          <a:lstStyle/>
          <a:p>
            <a:endParaRPr lang="es-GT"/>
          </a:p>
        </p:txBody>
      </p:sp>
      <p:sp>
        <p:nvSpPr>
          <p:cNvPr id="6" name="Slide Number Placeholder 5"/>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60355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7E4692B7-71C5-4366-935A-47954AAA1615}" type="datetimeFigureOut">
              <a:rPr lang="es-GT" smtClean="0"/>
              <a:t>05/05/2020</a:t>
            </a:fld>
            <a:endParaRPr lang="es-GT"/>
          </a:p>
        </p:txBody>
      </p:sp>
      <p:sp>
        <p:nvSpPr>
          <p:cNvPr id="5" name="Footer Placeholder 4"/>
          <p:cNvSpPr>
            <a:spLocks noGrp="1"/>
          </p:cNvSpPr>
          <p:nvPr>
            <p:ph type="ftr" sz="quarter" idx="11"/>
          </p:nvPr>
        </p:nvSpPr>
        <p:spPr/>
        <p:txBody>
          <a:bodyPr/>
          <a:lstStyle/>
          <a:p>
            <a:endParaRPr lang="es-GT"/>
          </a:p>
        </p:txBody>
      </p:sp>
      <p:sp>
        <p:nvSpPr>
          <p:cNvPr id="6" name="Slide Number Placeholder 5"/>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1014199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E4692B7-71C5-4366-935A-47954AAA1615}" type="datetimeFigureOut">
              <a:rPr lang="es-GT" smtClean="0"/>
              <a:t>05/05/2020</a:t>
            </a:fld>
            <a:endParaRPr lang="es-GT"/>
          </a:p>
        </p:txBody>
      </p:sp>
      <p:sp>
        <p:nvSpPr>
          <p:cNvPr id="6" name="Footer Placeholder 5"/>
          <p:cNvSpPr>
            <a:spLocks noGrp="1"/>
          </p:cNvSpPr>
          <p:nvPr>
            <p:ph type="ftr" sz="quarter" idx="11"/>
          </p:nvPr>
        </p:nvSpPr>
        <p:spPr/>
        <p:txBody>
          <a:bodyPr/>
          <a:lstStyle/>
          <a:p>
            <a:endParaRPr lang="es-GT"/>
          </a:p>
        </p:txBody>
      </p:sp>
      <p:sp>
        <p:nvSpPr>
          <p:cNvPr id="7" name="Slide Number Placeholder 6"/>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2873337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E4692B7-71C5-4366-935A-47954AAA1615}" type="datetimeFigureOut">
              <a:rPr lang="es-GT" smtClean="0"/>
              <a:t>05/05/2020</a:t>
            </a:fld>
            <a:endParaRPr lang="es-GT"/>
          </a:p>
        </p:txBody>
      </p:sp>
      <p:sp>
        <p:nvSpPr>
          <p:cNvPr id="8" name="Footer Placeholder 7"/>
          <p:cNvSpPr>
            <a:spLocks noGrp="1"/>
          </p:cNvSpPr>
          <p:nvPr>
            <p:ph type="ftr" sz="quarter" idx="11"/>
          </p:nvPr>
        </p:nvSpPr>
        <p:spPr/>
        <p:txBody>
          <a:bodyPr/>
          <a:lstStyle/>
          <a:p>
            <a:endParaRPr lang="es-GT"/>
          </a:p>
        </p:txBody>
      </p:sp>
      <p:sp>
        <p:nvSpPr>
          <p:cNvPr id="9" name="Slide Number Placeholder 8"/>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4264765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E4692B7-71C5-4366-935A-47954AAA1615}" type="datetimeFigureOut">
              <a:rPr lang="es-GT" smtClean="0"/>
              <a:t>05/05/2020</a:t>
            </a:fld>
            <a:endParaRPr lang="es-GT"/>
          </a:p>
        </p:txBody>
      </p:sp>
      <p:sp>
        <p:nvSpPr>
          <p:cNvPr id="4" name="Footer Placeholder 3"/>
          <p:cNvSpPr>
            <a:spLocks noGrp="1"/>
          </p:cNvSpPr>
          <p:nvPr>
            <p:ph type="ftr" sz="quarter" idx="11"/>
          </p:nvPr>
        </p:nvSpPr>
        <p:spPr/>
        <p:txBody>
          <a:bodyPr/>
          <a:lstStyle/>
          <a:p>
            <a:endParaRPr lang="es-GT"/>
          </a:p>
        </p:txBody>
      </p:sp>
      <p:sp>
        <p:nvSpPr>
          <p:cNvPr id="5" name="Slide Number Placeholder 4"/>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3866362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692B7-71C5-4366-935A-47954AAA1615}" type="datetimeFigureOut">
              <a:rPr lang="es-GT" smtClean="0"/>
              <a:t>05/05/2020</a:t>
            </a:fld>
            <a:endParaRPr lang="es-GT"/>
          </a:p>
        </p:txBody>
      </p:sp>
      <p:sp>
        <p:nvSpPr>
          <p:cNvPr id="3" name="Footer Placeholder 2"/>
          <p:cNvSpPr>
            <a:spLocks noGrp="1"/>
          </p:cNvSpPr>
          <p:nvPr>
            <p:ph type="ftr" sz="quarter" idx="11"/>
          </p:nvPr>
        </p:nvSpPr>
        <p:spPr/>
        <p:txBody>
          <a:bodyPr/>
          <a:lstStyle/>
          <a:p>
            <a:endParaRPr lang="es-GT"/>
          </a:p>
        </p:txBody>
      </p:sp>
      <p:sp>
        <p:nvSpPr>
          <p:cNvPr id="4" name="Slide Number Placeholder 3"/>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3439256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7E4692B7-71C5-4366-935A-47954AAA1615}" type="datetimeFigureOut">
              <a:rPr lang="es-GT" smtClean="0"/>
              <a:t>05/05/2020</a:t>
            </a:fld>
            <a:endParaRPr lang="es-GT"/>
          </a:p>
        </p:txBody>
      </p:sp>
      <p:sp>
        <p:nvSpPr>
          <p:cNvPr id="6" name="Footer Placeholder 5"/>
          <p:cNvSpPr>
            <a:spLocks noGrp="1"/>
          </p:cNvSpPr>
          <p:nvPr>
            <p:ph type="ftr" sz="quarter" idx="11"/>
          </p:nvPr>
        </p:nvSpPr>
        <p:spPr/>
        <p:txBody>
          <a:bodyPr/>
          <a:lstStyle/>
          <a:p>
            <a:endParaRPr lang="es-GT"/>
          </a:p>
        </p:txBody>
      </p:sp>
      <p:sp>
        <p:nvSpPr>
          <p:cNvPr id="7" name="Slide Number Placeholder 6"/>
          <p:cNvSpPr>
            <a:spLocks noGrp="1"/>
          </p:cNvSpPr>
          <p:nvPr>
            <p:ph type="sldNum" sz="quarter" idx="12"/>
          </p:nvPr>
        </p:nvSpPr>
        <p:spPr/>
        <p:txBody>
          <a:bodyPr/>
          <a:lstStyle/>
          <a:p>
            <a:fld id="{F52C9235-D869-4262-AE58-C2DE0036104A}" type="slidenum">
              <a:rPr lang="es-GT" smtClean="0"/>
              <a:t>‹Nº›</a:t>
            </a:fld>
            <a:endParaRPr lang="es-GT"/>
          </a:p>
        </p:txBody>
      </p:sp>
    </p:spTree>
    <p:extLst>
      <p:ext uri="{BB962C8B-B14F-4D97-AF65-F5344CB8AC3E}">
        <p14:creationId xmlns:p14="http://schemas.microsoft.com/office/powerpoint/2010/main" val="625247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6" name="Footer Placeholder 5"/>
          <p:cNvSpPr>
            <a:spLocks noGrp="1"/>
          </p:cNvSpPr>
          <p:nvPr>
            <p:ph type="ftr" sz="quarter" idx="11"/>
          </p:nvPr>
        </p:nvSpPr>
        <p:spPr/>
        <p:txBody>
          <a:bodyPr/>
          <a:lstStyle/>
          <a:p>
            <a:endParaRPr lang="es-GT"/>
          </a:p>
        </p:txBody>
      </p:sp>
      <p:sp>
        <p:nvSpPr>
          <p:cNvPr id="7" name="Slide Number Placeholder 6"/>
          <p:cNvSpPr>
            <a:spLocks noGrp="1"/>
          </p:cNvSpPr>
          <p:nvPr>
            <p:ph type="sldNum" sz="quarter" idx="12"/>
          </p:nvPr>
        </p:nvSpPr>
        <p:spPr/>
        <p:txBody>
          <a:bodyPr/>
          <a:lstStyle/>
          <a:p>
            <a:fld id="{F52C9235-D869-4262-AE58-C2DE0036104A}" type="slidenum">
              <a:rPr lang="es-GT" smtClean="0"/>
              <a:t>‹Nº›</a:t>
            </a:fld>
            <a:endParaRPr lang="es-GT"/>
          </a:p>
        </p:txBody>
      </p:sp>
      <p:sp>
        <p:nvSpPr>
          <p:cNvPr id="5" name="Date Placeholder 4"/>
          <p:cNvSpPr>
            <a:spLocks noGrp="1"/>
          </p:cNvSpPr>
          <p:nvPr>
            <p:ph type="dt" sz="half" idx="10"/>
          </p:nvPr>
        </p:nvSpPr>
        <p:spPr/>
        <p:txBody>
          <a:bodyPr/>
          <a:lstStyle/>
          <a:p>
            <a:fld id="{7E4692B7-71C5-4366-935A-47954AAA1615}" type="datetimeFigureOut">
              <a:rPr lang="es-GT" smtClean="0"/>
              <a:t>05/05/2020</a:t>
            </a:fld>
            <a:endParaRPr lang="es-GT"/>
          </a:p>
        </p:txBody>
      </p:sp>
    </p:spTree>
    <p:extLst>
      <p:ext uri="{BB962C8B-B14F-4D97-AF65-F5344CB8AC3E}">
        <p14:creationId xmlns:p14="http://schemas.microsoft.com/office/powerpoint/2010/main" val="3745291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4692B7-71C5-4366-935A-47954AAA1615}" type="datetimeFigureOut">
              <a:rPr lang="es-GT" smtClean="0"/>
              <a:t>05/05/2020</a:t>
            </a:fld>
            <a:endParaRPr lang="es-G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G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52C9235-D869-4262-AE58-C2DE0036104A}" type="slidenum">
              <a:rPr lang="es-GT" smtClean="0"/>
              <a:t>‹Nº›</a:t>
            </a:fld>
            <a:endParaRPr lang="es-GT"/>
          </a:p>
        </p:txBody>
      </p:sp>
    </p:spTree>
    <p:extLst>
      <p:ext uri="{BB962C8B-B14F-4D97-AF65-F5344CB8AC3E}">
        <p14:creationId xmlns:p14="http://schemas.microsoft.com/office/powerpoint/2010/main" val="204041487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3832" y="0"/>
            <a:ext cx="5688169" cy="1544137"/>
          </a:xfrm>
          <a:prstGeom prst="rect">
            <a:avLst/>
          </a:prstGeom>
        </p:spPr>
      </p:pic>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5106701"/>
            <a:ext cx="3438659" cy="1630634"/>
          </a:xfrm>
          <a:prstGeom prst="rect">
            <a:avLst/>
          </a:prstGeom>
        </p:spPr>
      </p:pic>
      <p:pic>
        <p:nvPicPr>
          <p:cNvPr id="2" name="Imagen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8741" y="2747493"/>
            <a:ext cx="3810000" cy="3810000"/>
          </a:xfrm>
          <a:prstGeom prst="rect">
            <a:avLst/>
          </a:prstGeom>
        </p:spPr>
      </p:pic>
      <p:sp>
        <p:nvSpPr>
          <p:cNvPr id="9" name="Rectángulo 8"/>
          <p:cNvSpPr/>
          <p:nvPr/>
        </p:nvSpPr>
        <p:spPr>
          <a:xfrm>
            <a:off x="1" y="1177865"/>
            <a:ext cx="12192000" cy="1569660"/>
          </a:xfrm>
          <a:prstGeom prst="rect">
            <a:avLst/>
          </a:prstGeom>
          <a:noFill/>
        </p:spPr>
        <p:txBody>
          <a:bodyPr wrap="square" lIns="91440" tIns="45720" rIns="91440" bIns="45720">
            <a:spAutoFit/>
          </a:bodyPr>
          <a:lstStyle/>
          <a:p>
            <a:pPr algn="ctr"/>
            <a:r>
              <a:rPr lang="es-ES" sz="9600" b="1" dirty="0" smtClean="0">
                <a:ln w="9525">
                  <a:solidFill>
                    <a:schemeClr val="bg1"/>
                  </a:solidFill>
                  <a:prstDash val="solid"/>
                </a:ln>
                <a:effectLst>
                  <a:outerShdw blurRad="12700" dist="38100" dir="2700000" algn="tl" rotWithShape="0">
                    <a:schemeClr val="bg1">
                      <a:lumMod val="50000"/>
                    </a:schemeClr>
                  </a:outerShdw>
                </a:effectLst>
              </a:rPr>
              <a:t>Carta en Word</a:t>
            </a:r>
            <a:endParaRPr lang="es-ES" sz="9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006793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down)">
                                      <p:cBhvr>
                                        <p:cTn id="19" dur="580">
                                          <p:stCondLst>
                                            <p:cond delay="0"/>
                                          </p:stCondLst>
                                        </p:cTn>
                                        <p:tgtEl>
                                          <p:spTgt spid="2"/>
                                        </p:tgtEl>
                                      </p:cBhvr>
                                    </p:animEffect>
                                    <p:anim calcmode="lin" valueType="num">
                                      <p:cBhvr>
                                        <p:cTn id="20"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5" dur="26">
                                          <p:stCondLst>
                                            <p:cond delay="650"/>
                                          </p:stCondLst>
                                        </p:cTn>
                                        <p:tgtEl>
                                          <p:spTgt spid="2"/>
                                        </p:tgtEl>
                                      </p:cBhvr>
                                      <p:to x="100000" y="60000"/>
                                    </p:animScale>
                                    <p:animScale>
                                      <p:cBhvr>
                                        <p:cTn id="26" dur="166" decel="50000">
                                          <p:stCondLst>
                                            <p:cond delay="676"/>
                                          </p:stCondLst>
                                        </p:cTn>
                                        <p:tgtEl>
                                          <p:spTgt spid="2"/>
                                        </p:tgtEl>
                                      </p:cBhvr>
                                      <p:to x="100000" y="100000"/>
                                    </p:animScale>
                                    <p:animScale>
                                      <p:cBhvr>
                                        <p:cTn id="27" dur="26">
                                          <p:stCondLst>
                                            <p:cond delay="1312"/>
                                          </p:stCondLst>
                                        </p:cTn>
                                        <p:tgtEl>
                                          <p:spTgt spid="2"/>
                                        </p:tgtEl>
                                      </p:cBhvr>
                                      <p:to x="100000" y="80000"/>
                                    </p:animScale>
                                    <p:animScale>
                                      <p:cBhvr>
                                        <p:cTn id="28" dur="166" decel="50000">
                                          <p:stCondLst>
                                            <p:cond delay="1338"/>
                                          </p:stCondLst>
                                        </p:cTn>
                                        <p:tgtEl>
                                          <p:spTgt spid="2"/>
                                        </p:tgtEl>
                                      </p:cBhvr>
                                      <p:to x="100000" y="100000"/>
                                    </p:animScale>
                                    <p:animScale>
                                      <p:cBhvr>
                                        <p:cTn id="29" dur="26">
                                          <p:stCondLst>
                                            <p:cond delay="1642"/>
                                          </p:stCondLst>
                                        </p:cTn>
                                        <p:tgtEl>
                                          <p:spTgt spid="2"/>
                                        </p:tgtEl>
                                      </p:cBhvr>
                                      <p:to x="100000" y="90000"/>
                                    </p:animScale>
                                    <p:animScale>
                                      <p:cBhvr>
                                        <p:cTn id="30" dur="166" decel="50000">
                                          <p:stCondLst>
                                            <p:cond delay="1668"/>
                                          </p:stCondLst>
                                        </p:cTn>
                                        <p:tgtEl>
                                          <p:spTgt spid="2"/>
                                        </p:tgtEl>
                                      </p:cBhvr>
                                      <p:to x="100000" y="100000"/>
                                    </p:animScale>
                                    <p:animScale>
                                      <p:cBhvr>
                                        <p:cTn id="31" dur="26">
                                          <p:stCondLst>
                                            <p:cond delay="1808"/>
                                          </p:stCondLst>
                                        </p:cTn>
                                        <p:tgtEl>
                                          <p:spTgt spid="2"/>
                                        </p:tgtEl>
                                      </p:cBhvr>
                                      <p:to x="100000" y="95000"/>
                                    </p:animScale>
                                    <p:animScale>
                                      <p:cBhvr>
                                        <p:cTn id="32"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AA8E2C4-3283-4FDC-BFA2-6822FBC6AC5C}"/>
              </a:ext>
            </a:extLst>
          </p:cNvPr>
          <p:cNvSpPr/>
          <p:nvPr/>
        </p:nvSpPr>
        <p:spPr>
          <a:xfrm>
            <a:off x="0" y="53253"/>
            <a:ext cx="12192000" cy="2308324"/>
          </a:xfrm>
          <a:prstGeom prst="rect">
            <a:avLst/>
          </a:prstGeom>
          <a:noFill/>
        </p:spPr>
        <p:txBody>
          <a:bodyPr wrap="square" lIns="91440" tIns="45720" rIns="91440" bIns="45720">
            <a:spAutoFit/>
          </a:bodyPr>
          <a:lstStyle/>
          <a:p>
            <a:pPr algn="ctr"/>
            <a:r>
              <a:rPr lang="es-ES" sz="7200"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Como hacer una carta en Word.</a:t>
            </a:r>
            <a:endParaRPr lang="es-ES" sz="72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BE12EB70-7E77-4DFF-AB02-7AA2A915605A}"/>
              </a:ext>
            </a:extLst>
          </p:cNvPr>
          <p:cNvSpPr txBox="1"/>
          <p:nvPr/>
        </p:nvSpPr>
        <p:spPr>
          <a:xfrm>
            <a:off x="682579" y="2878775"/>
            <a:ext cx="11140227" cy="2646878"/>
          </a:xfrm>
          <a:prstGeom prst="rect">
            <a:avLst/>
          </a:prstGeom>
          <a:noFill/>
        </p:spPr>
        <p:txBody>
          <a:bodyPr wrap="square" rtlCol="0">
            <a:spAutoFit/>
          </a:bodyPr>
          <a:lstStyle/>
          <a:p>
            <a:pPr algn="just"/>
            <a:r>
              <a:rPr lang="es-CO" sz="2000" dirty="0">
                <a:latin typeface="Arial" panose="020B0604020202020204" pitchFamily="34" charset="0"/>
                <a:cs typeface="Arial" panose="020B0604020202020204" pitchFamily="34" charset="0"/>
              </a:rPr>
              <a:t>Microsoft Word incluye un asistente increíblemente útil que puedes usar para escribir cartas. Proporciona muchas plantillas que harán tu carta mucho más fácil de completar; terminarás la mayoría de tus cartas en minutos.</a:t>
            </a:r>
          </a:p>
          <a:p>
            <a:pPr marL="342900" indent="-342900">
              <a:buFont typeface="+mj-lt"/>
              <a:buAutoNum type="arabicPeriod"/>
            </a:pPr>
            <a:endParaRPr lang="es-US" sz="1600" b="1" dirty="0">
              <a:solidFill>
                <a:schemeClr val="bg1">
                  <a:lumMod val="95000"/>
                  <a:lumOff val="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s-GT" b="1" dirty="0">
                <a:solidFill>
                  <a:schemeClr val="bg1">
                    <a:lumMod val="95000"/>
                    <a:lumOff val="5000"/>
                  </a:schemeClr>
                </a:solidFill>
                <a:latin typeface="Arial" panose="020B0604020202020204" pitchFamily="34" charset="0"/>
                <a:cs typeface="Arial" panose="020B0604020202020204" pitchFamily="34" charset="0"/>
              </a:rPr>
              <a:t>Para pegar  en  tu hoja dibujos y formas, por ejemplo:</a:t>
            </a:r>
          </a:p>
          <a:p>
            <a:endParaRPr lang="es-GT" b="1" dirty="0">
              <a:solidFill>
                <a:schemeClr val="bg1">
                  <a:lumMod val="95000"/>
                  <a:lumOff val="5000"/>
                </a:schemeClr>
              </a:solidFill>
              <a:latin typeface="Arial" panose="020B0604020202020204" pitchFamily="34" charset="0"/>
              <a:cs typeface="Arial" panose="020B0604020202020204" pitchFamily="34" charset="0"/>
            </a:endParaRPr>
          </a:p>
          <a:p>
            <a:endParaRPr lang="es-GT" b="1" dirty="0">
              <a:solidFill>
                <a:schemeClr val="bg1">
                  <a:lumMod val="95000"/>
                  <a:lumOff val="5000"/>
                </a:schemeClr>
              </a:solidFill>
              <a:latin typeface="Arial" panose="020B0604020202020204" pitchFamily="34" charset="0"/>
              <a:cs typeface="Arial" panose="020B0604020202020204" pitchFamily="34" charset="0"/>
            </a:endParaRPr>
          </a:p>
          <a:p>
            <a:endParaRPr lang="es-GT" b="1" dirty="0">
              <a:solidFill>
                <a:schemeClr val="bg1">
                  <a:lumMod val="95000"/>
                  <a:lumOff val="5000"/>
                </a:schemeClr>
              </a:solidFill>
              <a:latin typeface="Arial" panose="020B0604020202020204" pitchFamily="34" charset="0"/>
              <a:cs typeface="Arial" panose="020B0604020202020204" pitchFamily="34" charset="0"/>
            </a:endParaRPr>
          </a:p>
          <a:p>
            <a:r>
              <a:rPr lang="es-GT" b="1" dirty="0">
                <a:solidFill>
                  <a:schemeClr val="bg1">
                    <a:lumMod val="95000"/>
                    <a:lumOff val="5000"/>
                  </a:schemeClr>
                </a:solidFill>
                <a:latin typeface="Arial" panose="020B0604020202020204" pitchFamily="34" charset="0"/>
                <a:cs typeface="Arial" panose="020B0604020202020204" pitchFamily="34" charset="0"/>
              </a:rPr>
              <a:t>3. Para organizar los que estas escribiendo </a:t>
            </a: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8248"/>
            <a:ext cx="3167086" cy="859752"/>
          </a:xfrm>
          <a:prstGeom prst="rect">
            <a:avLst/>
          </a:prstGeom>
        </p:spPr>
      </p:pic>
      <p:pic>
        <p:nvPicPr>
          <p:cNvPr id="6" name="Imagen 5"/>
          <p:cNvPicPr>
            <a:picLocks noChangeAspect="1"/>
          </p:cNvPicPr>
          <p:nvPr/>
        </p:nvPicPr>
        <p:blipFill>
          <a:blip r:embed="rId3"/>
          <a:stretch>
            <a:fillRect/>
          </a:stretch>
        </p:blipFill>
        <p:spPr>
          <a:xfrm>
            <a:off x="4331259" y="3920659"/>
            <a:ext cx="7079423" cy="2763208"/>
          </a:xfrm>
          <a:prstGeom prst="rect">
            <a:avLst/>
          </a:prstGeom>
        </p:spPr>
      </p:pic>
    </p:spTree>
    <p:extLst>
      <p:ext uri="{BB962C8B-B14F-4D97-AF65-F5344CB8AC3E}">
        <p14:creationId xmlns:p14="http://schemas.microsoft.com/office/powerpoint/2010/main" val="246571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ppt_w</p:attrName>
                                        </p:attrNameLst>
                                      </p:cBhvr>
                                      <p:tavLst>
                                        <p:tav tm="0" fmla="#ppt_w*sin(2.5*pi*$)">
                                          <p:val>
                                            <p:fltVal val="0"/>
                                          </p:val>
                                        </p:tav>
                                        <p:tav tm="100000">
                                          <p:val>
                                            <p:fltVal val="1"/>
                                          </p:val>
                                        </p:tav>
                                      </p:tavLst>
                                    </p:anim>
                                    <p:anim calcmode="lin" valueType="num">
                                      <p:cBhvr>
                                        <p:cTn id="1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80">
                                          <p:stCondLst>
                                            <p:cond delay="0"/>
                                          </p:stCondLst>
                                        </p:cTn>
                                        <p:tgtEl>
                                          <p:spTgt spid="6"/>
                                        </p:tgtEl>
                                      </p:cBhvr>
                                    </p:animEffect>
                                    <p:anim calcmode="lin" valueType="num">
                                      <p:cBhvr>
                                        <p:cTn id="19"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4" dur="26">
                                          <p:stCondLst>
                                            <p:cond delay="650"/>
                                          </p:stCondLst>
                                        </p:cTn>
                                        <p:tgtEl>
                                          <p:spTgt spid="6"/>
                                        </p:tgtEl>
                                      </p:cBhvr>
                                      <p:to x="100000" y="60000"/>
                                    </p:animScale>
                                    <p:animScale>
                                      <p:cBhvr>
                                        <p:cTn id="25" dur="166" decel="50000">
                                          <p:stCondLst>
                                            <p:cond delay="676"/>
                                          </p:stCondLst>
                                        </p:cTn>
                                        <p:tgtEl>
                                          <p:spTgt spid="6"/>
                                        </p:tgtEl>
                                      </p:cBhvr>
                                      <p:to x="100000" y="100000"/>
                                    </p:animScale>
                                    <p:animScale>
                                      <p:cBhvr>
                                        <p:cTn id="26" dur="26">
                                          <p:stCondLst>
                                            <p:cond delay="1312"/>
                                          </p:stCondLst>
                                        </p:cTn>
                                        <p:tgtEl>
                                          <p:spTgt spid="6"/>
                                        </p:tgtEl>
                                      </p:cBhvr>
                                      <p:to x="100000" y="80000"/>
                                    </p:animScale>
                                    <p:animScale>
                                      <p:cBhvr>
                                        <p:cTn id="27" dur="166" decel="50000">
                                          <p:stCondLst>
                                            <p:cond delay="1338"/>
                                          </p:stCondLst>
                                        </p:cTn>
                                        <p:tgtEl>
                                          <p:spTgt spid="6"/>
                                        </p:tgtEl>
                                      </p:cBhvr>
                                      <p:to x="100000" y="100000"/>
                                    </p:animScale>
                                    <p:animScale>
                                      <p:cBhvr>
                                        <p:cTn id="28" dur="26">
                                          <p:stCondLst>
                                            <p:cond delay="1642"/>
                                          </p:stCondLst>
                                        </p:cTn>
                                        <p:tgtEl>
                                          <p:spTgt spid="6"/>
                                        </p:tgtEl>
                                      </p:cBhvr>
                                      <p:to x="100000" y="90000"/>
                                    </p:animScale>
                                    <p:animScale>
                                      <p:cBhvr>
                                        <p:cTn id="29" dur="166" decel="50000">
                                          <p:stCondLst>
                                            <p:cond delay="1668"/>
                                          </p:stCondLst>
                                        </p:cTn>
                                        <p:tgtEl>
                                          <p:spTgt spid="6"/>
                                        </p:tgtEl>
                                      </p:cBhvr>
                                      <p:to x="100000" y="100000"/>
                                    </p:animScale>
                                    <p:animScale>
                                      <p:cBhvr>
                                        <p:cTn id="30" dur="26">
                                          <p:stCondLst>
                                            <p:cond delay="1808"/>
                                          </p:stCondLst>
                                        </p:cTn>
                                        <p:tgtEl>
                                          <p:spTgt spid="6"/>
                                        </p:tgtEl>
                                      </p:cBhvr>
                                      <p:to x="100000" y="95000"/>
                                    </p:animScale>
                                    <p:animScale>
                                      <p:cBhvr>
                                        <p:cTn id="31"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AA8E2C4-3283-4FDC-BFA2-6822FBC6AC5C}"/>
              </a:ext>
            </a:extLst>
          </p:cNvPr>
          <p:cNvSpPr/>
          <p:nvPr/>
        </p:nvSpPr>
        <p:spPr>
          <a:xfrm>
            <a:off x="0" y="-114172"/>
            <a:ext cx="12192000" cy="2308324"/>
          </a:xfrm>
          <a:prstGeom prst="rect">
            <a:avLst/>
          </a:prstGeom>
          <a:noFill/>
        </p:spPr>
        <p:txBody>
          <a:bodyPr wrap="square" lIns="91440" tIns="45720" rIns="91440" bIns="45720">
            <a:spAutoFit/>
          </a:bodyPr>
          <a:lstStyle/>
          <a:p>
            <a:pPr algn="ctr"/>
            <a:r>
              <a:rPr lang="es-ES" sz="7200"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Pasos para hacer una carta.</a:t>
            </a:r>
            <a:endParaRPr lang="es-ES" sz="72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BE12EB70-7E77-4DFF-AB02-7AA2A915605A}"/>
              </a:ext>
            </a:extLst>
          </p:cNvPr>
          <p:cNvSpPr txBox="1"/>
          <p:nvPr/>
        </p:nvSpPr>
        <p:spPr>
          <a:xfrm>
            <a:off x="487250" y="2194152"/>
            <a:ext cx="11217500" cy="4862870"/>
          </a:xfrm>
          <a:prstGeom prst="rect">
            <a:avLst/>
          </a:prstGeom>
          <a:noFill/>
        </p:spPr>
        <p:txBody>
          <a:bodyPr wrap="square" rtlCol="0">
            <a:spAutoFit/>
          </a:bodyPr>
          <a:lstStyle/>
          <a:p>
            <a:pPr marL="342900" indent="-342900" algn="just">
              <a:buFont typeface="Wingdings" panose="05000000000000000000" pitchFamily="2" charset="2"/>
              <a:buChar char="Ø"/>
            </a:pPr>
            <a:r>
              <a:rPr lang="es-CO" sz="2000" dirty="0">
                <a:latin typeface="Arial" panose="020B0604020202020204" pitchFamily="34" charset="0"/>
                <a:cs typeface="Arial" panose="020B0604020202020204" pitchFamily="34" charset="0"/>
              </a:rPr>
              <a:t>Decide el estilo de tu carta. Decide si será formal o informal, para un receptor o para varios, y si quieres ayuda con la redacción y la organización. </a:t>
            </a:r>
            <a:endParaRPr lang="es-CO" sz="2000" dirty="0" smtClean="0">
              <a:latin typeface="Arial" panose="020B0604020202020204" pitchFamily="34" charset="0"/>
              <a:cs typeface="Arial" panose="020B0604020202020204" pitchFamily="34" charset="0"/>
            </a:endParaRPr>
          </a:p>
          <a:p>
            <a:pPr algn="just"/>
            <a:endParaRPr lang="es-CO" sz="2000" dirty="0" smtClean="0">
              <a:latin typeface="Arial" panose="020B0604020202020204" pitchFamily="34" charset="0"/>
              <a:cs typeface="Arial" panose="020B0604020202020204" pitchFamily="34" charset="0"/>
            </a:endParaRPr>
          </a:p>
          <a:p>
            <a:pPr algn="just"/>
            <a:endParaRPr lang="es-CO" sz="2000"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CO" sz="2000" dirty="0">
                <a:latin typeface="Arial" panose="020B0604020202020204" pitchFamily="34" charset="0"/>
                <a:cs typeface="Arial" panose="020B0604020202020204" pitchFamily="34" charset="0"/>
              </a:rPr>
              <a:t>Selecciona "nuevo" bajo "archivo" para acceder a las plantillas proporcionadas. Haz clic en el tabulador de "cartas y faxes". Verás varias plantillas. Esto incluye "contemporánea", "elegante" y "profesional". Si haces clic en una, podrás observar una vista preliminar a la derecha. Si no necesitas ayuda para el formato de tu carta, selecciona uno de los diseños ofrecidos. Rellena los detalles de tu carta proporcionados en la plantilla. Simplemente, haz clic en el área de la carta que quieras y pon tu información o borra cualquier cosa que no necesites</a:t>
            </a:r>
            <a:r>
              <a:rPr lang="es-CO" sz="2000" dirty="0" smtClean="0">
                <a:latin typeface="Arial" panose="020B0604020202020204" pitchFamily="34" charset="0"/>
                <a:cs typeface="Arial" panose="020B0604020202020204" pitchFamily="34" charset="0"/>
              </a:rPr>
              <a:t>.</a:t>
            </a:r>
            <a:r>
              <a:rPr lang="es-CO" sz="2000" dirty="0">
                <a:latin typeface="Arial" panose="020B0604020202020204" pitchFamily="34" charset="0"/>
                <a:cs typeface="Arial" panose="020B0604020202020204" pitchFamily="34" charset="0"/>
              </a:rPr>
              <a:t> </a:t>
            </a:r>
            <a:endParaRPr lang="es-CO" sz="2000"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endParaRPr lang="es-CO" sz="2000" dirty="0" smtClean="0">
              <a:latin typeface="Arial" panose="020B0604020202020204" pitchFamily="34" charset="0"/>
              <a:cs typeface="Arial" panose="020B0604020202020204" pitchFamily="34" charset="0"/>
            </a:endParaRPr>
          </a:p>
          <a:p>
            <a:pPr marL="342900" indent="-342900" algn="just">
              <a:buFont typeface="+mj-lt"/>
              <a:buAutoNum type="arabicPeriod"/>
            </a:pPr>
            <a:r>
              <a:rPr lang="es-GT" b="1" dirty="0" smtClean="0">
                <a:solidFill>
                  <a:schemeClr val="bg1">
                    <a:lumMod val="95000"/>
                    <a:lumOff val="5000"/>
                  </a:schemeClr>
                </a:solidFill>
                <a:latin typeface="Arial" panose="020B0604020202020204" pitchFamily="34" charset="0"/>
                <a:cs typeface="Arial" panose="020B0604020202020204" pitchFamily="34" charset="0"/>
              </a:rPr>
              <a:t>Para </a:t>
            </a:r>
            <a:r>
              <a:rPr lang="es-GT" b="1" dirty="0">
                <a:solidFill>
                  <a:schemeClr val="bg1">
                    <a:lumMod val="95000"/>
                    <a:lumOff val="5000"/>
                  </a:schemeClr>
                </a:solidFill>
                <a:latin typeface="Arial" panose="020B0604020202020204" pitchFamily="34" charset="0"/>
                <a:cs typeface="Arial" panose="020B0604020202020204" pitchFamily="34" charset="0"/>
              </a:rPr>
              <a:t>pegar  en  tu hoja dibujos y formas, por ejemplo:</a:t>
            </a:r>
          </a:p>
          <a:p>
            <a:endParaRPr lang="es-GT" b="1" dirty="0">
              <a:solidFill>
                <a:schemeClr val="bg1">
                  <a:lumMod val="95000"/>
                  <a:lumOff val="5000"/>
                </a:schemeClr>
              </a:solidFill>
              <a:latin typeface="Arial" panose="020B0604020202020204" pitchFamily="34" charset="0"/>
              <a:cs typeface="Arial" panose="020B0604020202020204" pitchFamily="34" charset="0"/>
            </a:endParaRPr>
          </a:p>
          <a:p>
            <a:endParaRPr lang="es-GT" b="1" dirty="0">
              <a:solidFill>
                <a:schemeClr val="bg1">
                  <a:lumMod val="95000"/>
                  <a:lumOff val="5000"/>
                </a:schemeClr>
              </a:solidFill>
              <a:latin typeface="Arial" panose="020B0604020202020204" pitchFamily="34" charset="0"/>
              <a:cs typeface="Arial" panose="020B0604020202020204" pitchFamily="34" charset="0"/>
            </a:endParaRPr>
          </a:p>
          <a:p>
            <a:endParaRPr lang="es-GT" b="1" dirty="0">
              <a:solidFill>
                <a:schemeClr val="bg1">
                  <a:lumMod val="95000"/>
                  <a:lumOff val="5000"/>
                </a:schemeClr>
              </a:solidFill>
              <a:latin typeface="Arial" panose="020B0604020202020204" pitchFamily="34" charset="0"/>
              <a:cs typeface="Arial" panose="020B0604020202020204" pitchFamily="34" charset="0"/>
            </a:endParaRPr>
          </a:p>
          <a:p>
            <a:r>
              <a:rPr lang="es-GT" b="1" dirty="0">
                <a:solidFill>
                  <a:schemeClr val="bg1">
                    <a:lumMod val="95000"/>
                    <a:lumOff val="5000"/>
                  </a:schemeClr>
                </a:solidFill>
                <a:latin typeface="Arial" panose="020B0604020202020204" pitchFamily="34" charset="0"/>
                <a:cs typeface="Arial" panose="020B0604020202020204" pitchFamily="34" charset="0"/>
              </a:rPr>
              <a:t>3. Para organizar los que estas escribiendo </a:t>
            </a: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8248"/>
            <a:ext cx="3167086" cy="859752"/>
          </a:xfrm>
          <a:prstGeom prst="rect">
            <a:avLst/>
          </a:prstGeom>
        </p:spPr>
      </p:pic>
    </p:spTree>
    <p:extLst>
      <p:ext uri="{BB962C8B-B14F-4D97-AF65-F5344CB8AC3E}">
        <p14:creationId xmlns:p14="http://schemas.microsoft.com/office/powerpoint/2010/main" val="132722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ppt_w</p:attrName>
                                        </p:attrNameLst>
                                      </p:cBhvr>
                                      <p:tavLst>
                                        <p:tav tm="0" fmla="#ppt_w*sin(2.5*pi*$)">
                                          <p:val>
                                            <p:fltVal val="0"/>
                                          </p:val>
                                        </p:tav>
                                        <p:tav tm="100000">
                                          <p:val>
                                            <p:fltVal val="1"/>
                                          </p:val>
                                        </p:tav>
                                      </p:tavLst>
                                    </p:anim>
                                    <p:anim calcmode="lin" valueType="num">
                                      <p:cBhvr>
                                        <p:cTn id="13"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E12EB70-7E77-4DFF-AB02-7AA2A915605A}"/>
              </a:ext>
            </a:extLst>
          </p:cNvPr>
          <p:cNvSpPr txBox="1"/>
          <p:nvPr/>
        </p:nvSpPr>
        <p:spPr>
          <a:xfrm>
            <a:off x="528031" y="998458"/>
            <a:ext cx="11436441" cy="5816977"/>
          </a:xfrm>
          <a:prstGeom prst="rect">
            <a:avLst/>
          </a:prstGeom>
          <a:noFill/>
        </p:spPr>
        <p:txBody>
          <a:bodyPr wrap="square" rtlCol="0">
            <a:spAutoFit/>
          </a:bodyPr>
          <a:lstStyle/>
          <a:p>
            <a:pPr marL="342900" indent="-342900" algn="just">
              <a:buFont typeface="Wingdings" panose="05000000000000000000" pitchFamily="2" charset="2"/>
              <a:buChar char="Ø"/>
            </a:pPr>
            <a:r>
              <a:rPr lang="es-CO" sz="2000" dirty="0">
                <a:latin typeface="Arial" panose="020B0604020202020204" pitchFamily="34" charset="0"/>
                <a:cs typeface="Arial" panose="020B0604020202020204" pitchFamily="34" charset="0"/>
              </a:rPr>
              <a:t>Usa el asistente para crear una carta. Si necesitas ayuda para escribirla, puedes conseguirla haciendo clic en la opción "asistente para cartas", bajo el mismo tabulador. Haz clic en "OK" dos veces para comenzar el proceso de cuatro pasos del asistente.</a:t>
            </a:r>
            <a:endParaRPr lang="es-US" sz="2000" b="1" dirty="0">
              <a:solidFill>
                <a:schemeClr val="bg1">
                  <a:lumMod val="95000"/>
                  <a:lumOff val="5000"/>
                </a:schemeClr>
              </a:solidFill>
              <a:latin typeface="Arial" panose="020B0604020202020204" pitchFamily="34" charset="0"/>
              <a:cs typeface="Arial" panose="020B0604020202020204" pitchFamily="34" charset="0"/>
            </a:endParaRPr>
          </a:p>
          <a:p>
            <a:pPr algn="just"/>
            <a:endParaRPr lang="es-CO" sz="2000"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endParaRPr lang="es-CO" sz="20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CO" sz="2000" dirty="0" smtClean="0">
                <a:latin typeface="Arial" panose="020B0604020202020204" pitchFamily="34" charset="0"/>
                <a:cs typeface="Arial" panose="020B0604020202020204" pitchFamily="34" charset="0"/>
              </a:rPr>
              <a:t>Selecciona </a:t>
            </a:r>
            <a:r>
              <a:rPr lang="es-CO" sz="2000" dirty="0">
                <a:latin typeface="Arial" panose="020B0604020202020204" pitchFamily="34" charset="0"/>
                <a:cs typeface="Arial" panose="020B0604020202020204" pitchFamily="34" charset="0"/>
              </a:rPr>
              <a:t>entre las numerosas opciones ofrecidas bajo cada paso para completar tu carta. Puedes acceder a cuatro tabuladores separados o puedes usar el botón de "siguiente" para continuar. Estos cuatro son: formato de carta, información del receptor, otros elementos e información del remitente. Si necesitas hacer cualquier cambio, puedes usar el botón (o pestaña) de "volver" para regresar al paso previo</a:t>
            </a:r>
            <a:r>
              <a:rPr lang="es-CO" sz="2000" dirty="0" smtClean="0">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es-CO" sz="2000" dirty="0" smtClean="0">
              <a:latin typeface="Arial" panose="020B0604020202020204" pitchFamily="34" charset="0"/>
              <a:cs typeface="Arial" panose="020B0604020202020204" pitchFamily="34" charset="0"/>
            </a:endParaRPr>
          </a:p>
          <a:p>
            <a:pPr algn="just"/>
            <a:endParaRPr lang="es-CO" sz="2000"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CO" sz="2000" dirty="0">
                <a:latin typeface="Arial" panose="020B0604020202020204" pitchFamily="34" charset="0"/>
                <a:cs typeface="Arial" panose="020B0604020202020204" pitchFamily="34" charset="0"/>
              </a:rPr>
              <a:t>Termina la carta. Una vez que hayas seleccionado todos los detalles (opciones) que quieres en tu carta, haz clic en el botón de "finalizar" para abrirla. Puedes seleccionar cualquier área de ella y borrarla, reescribirla o añadir palabras.</a:t>
            </a:r>
            <a:r>
              <a:rPr lang="es-GT" sz="2000" b="1" dirty="0" smtClean="0">
                <a:solidFill>
                  <a:schemeClr val="bg1">
                    <a:lumMod val="95000"/>
                    <a:lumOff val="5000"/>
                  </a:schemeClr>
                </a:solidFill>
                <a:latin typeface="Arial" panose="020B0604020202020204" pitchFamily="34" charset="0"/>
                <a:cs typeface="Arial" panose="020B0604020202020204" pitchFamily="34" charset="0"/>
              </a:rPr>
              <a:t>:</a:t>
            </a:r>
            <a:endParaRPr lang="es-GT" sz="2000" b="1" dirty="0">
              <a:solidFill>
                <a:schemeClr val="bg1">
                  <a:lumMod val="95000"/>
                  <a:lumOff val="5000"/>
                </a:schemeClr>
              </a:solidFill>
              <a:latin typeface="Arial" panose="020B0604020202020204" pitchFamily="34" charset="0"/>
              <a:cs typeface="Arial" panose="020B0604020202020204" pitchFamily="34" charset="0"/>
            </a:endParaRPr>
          </a:p>
          <a:p>
            <a:endParaRPr lang="es-GT" b="1" dirty="0">
              <a:solidFill>
                <a:schemeClr val="bg1">
                  <a:lumMod val="95000"/>
                  <a:lumOff val="5000"/>
                </a:schemeClr>
              </a:solidFill>
              <a:latin typeface="Arial" panose="020B0604020202020204" pitchFamily="34" charset="0"/>
              <a:cs typeface="Arial" panose="020B0604020202020204" pitchFamily="34" charset="0"/>
            </a:endParaRPr>
          </a:p>
          <a:p>
            <a:endParaRPr lang="es-GT" b="1" dirty="0">
              <a:solidFill>
                <a:schemeClr val="bg1">
                  <a:lumMod val="95000"/>
                  <a:lumOff val="5000"/>
                </a:schemeClr>
              </a:solidFill>
              <a:latin typeface="Arial" panose="020B0604020202020204" pitchFamily="34" charset="0"/>
              <a:cs typeface="Arial" panose="020B0604020202020204" pitchFamily="34" charset="0"/>
            </a:endParaRPr>
          </a:p>
          <a:p>
            <a:endParaRPr lang="es-GT" b="1" dirty="0">
              <a:solidFill>
                <a:schemeClr val="bg1">
                  <a:lumMod val="95000"/>
                  <a:lumOff val="5000"/>
                </a:schemeClr>
              </a:solidFill>
              <a:latin typeface="Arial" panose="020B0604020202020204" pitchFamily="34" charset="0"/>
              <a:cs typeface="Arial" panose="020B0604020202020204" pitchFamily="34" charset="0"/>
            </a:endParaRPr>
          </a:p>
          <a:p>
            <a:r>
              <a:rPr lang="es-GT" b="1" dirty="0">
                <a:solidFill>
                  <a:schemeClr val="bg1">
                    <a:lumMod val="95000"/>
                    <a:lumOff val="5000"/>
                  </a:schemeClr>
                </a:solidFill>
                <a:latin typeface="Arial" panose="020B0604020202020204" pitchFamily="34" charset="0"/>
                <a:cs typeface="Arial" panose="020B0604020202020204" pitchFamily="34" charset="0"/>
              </a:rPr>
              <a:t>3. Para organizar los que estas escribiendo </a:t>
            </a: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998248"/>
            <a:ext cx="3167086" cy="859752"/>
          </a:xfrm>
          <a:prstGeom prst="rect">
            <a:avLst/>
          </a:prstGeom>
        </p:spPr>
      </p:pic>
    </p:spTree>
    <p:extLst>
      <p:ext uri="{BB962C8B-B14F-4D97-AF65-F5344CB8AC3E}">
        <p14:creationId xmlns:p14="http://schemas.microsoft.com/office/powerpoint/2010/main" val="390371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177</TotalTime>
  <Words>229</Words>
  <Application>Microsoft Office PowerPoint</Application>
  <PresentationFormat>Panorámica</PresentationFormat>
  <Paragraphs>31</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Trebuchet MS</vt:lpstr>
      <vt:lpstr>Wingdings</vt:lpstr>
      <vt:lpstr>Wingdings 3</vt:lpstr>
      <vt:lpstr>Faceta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rol</dc:creator>
  <cp:lastModifiedBy>SHRYLY</cp:lastModifiedBy>
  <cp:revision>52</cp:revision>
  <dcterms:created xsi:type="dcterms:W3CDTF">2020-04-21T15:41:13Z</dcterms:created>
  <dcterms:modified xsi:type="dcterms:W3CDTF">2020-05-05T22:07:26Z</dcterms:modified>
</cp:coreProperties>
</file>