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" initials="r" lastIdx="1" clrIdx="0">
    <p:extLst>
      <p:ext uri="{19B8F6BF-5375-455C-9EA6-DF929625EA0E}">
        <p15:presenceInfo xmlns:p15="http://schemas.microsoft.com/office/powerpoint/2012/main" userId="r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786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230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44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2591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17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5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72849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883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620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32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24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902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2602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2394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029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83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AD0F-C1D6-43E3-9679-13ADB6570201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5EF1A-7F89-443C-9001-873340395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35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8" y="-12879"/>
            <a:ext cx="5688169" cy="15441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3682"/>
            <a:ext cx="3438659" cy="16306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43" y="2643433"/>
            <a:ext cx="4938646" cy="405088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" y="1177865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¿Qué es PowerPoint?</a:t>
            </a:r>
            <a:endParaRPr lang="es-E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76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58787F-534C-4602-9D3E-79F8874D2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85" b="9399"/>
          <a:stretch/>
        </p:blipFill>
        <p:spPr>
          <a:xfrm>
            <a:off x="2217850" y="1763995"/>
            <a:ext cx="7570093" cy="43712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9C92BC0-9349-4FDC-AD84-501D424BF671}"/>
              </a:ext>
            </a:extLst>
          </p:cNvPr>
          <p:cNvSpPr txBox="1"/>
          <p:nvPr/>
        </p:nvSpPr>
        <p:spPr>
          <a:xfrm>
            <a:off x="0" y="98009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la pestaña de inicio puedes cambiar el estilo de la letra, los colores y tamaños </a:t>
            </a:r>
            <a:endParaRPr lang="es-GT" sz="3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863F20E-04C9-4FC6-956F-56477CFBDF99}"/>
              </a:ext>
            </a:extLst>
          </p:cNvPr>
          <p:cNvSpPr/>
          <p:nvPr/>
        </p:nvSpPr>
        <p:spPr>
          <a:xfrm>
            <a:off x="3167086" y="1763995"/>
            <a:ext cx="3680635" cy="11794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cadillo: ovalado 1" descr="wor&#10;">
            <a:extLst>
              <a:ext uri="{FF2B5EF4-FFF2-40B4-BE49-F238E27FC236}">
                <a16:creationId xmlns:a16="http://schemas.microsoft.com/office/drawing/2014/main" id="{CAC8919D-CD49-4599-961D-1F6B5AECDEA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/>
        </p:nvSpPr>
        <p:spPr>
          <a:xfrm>
            <a:off x="940159" y="798490"/>
            <a:ext cx="9691056" cy="4068275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empieza a revisar una a una las pestañas de PowerPoint y anímate en llenar de animaciones diseños </a:t>
            </a:r>
            <a:r>
              <a:rPr lang="es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transiciones de tu </a:t>
            </a:r>
            <a:r>
              <a:rPr lang="es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 </a:t>
            </a:r>
            <a:endParaRPr lang="es-GT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sentaciones Power Point para empresas - VisualOne">
            <a:extLst>
              <a:ext uri="{FF2B5EF4-FFF2-40B4-BE49-F238E27FC236}">
                <a16:creationId xmlns:a16="http://schemas.microsoft.com/office/drawing/2014/main" id="{93BFCBEF-9176-483E-BEC2-594BACC0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59" y="780165"/>
            <a:ext cx="3935274" cy="17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117466" y="2550367"/>
            <a:ext cx="5587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 es un programa de presentación con diapositivas que forma parte del conjunto de herramientas de Microsoft Office. Con PowerPoint, es fácil crear y presentar ideas, así como colaborar en ellas, de una forma visualmente atractiva y dinámica.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637" y="3119906"/>
            <a:ext cx="2910669" cy="268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8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ómo hacer una excelente sustentación de tesis? (Plantilla en ...">
            <a:extLst>
              <a:ext uri="{FF2B5EF4-FFF2-40B4-BE49-F238E27FC236}">
                <a16:creationId xmlns:a16="http://schemas.microsoft.com/office/drawing/2014/main" id="{C21D3DA9-6641-4C64-B815-409DD34ABC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0504" y="5480660"/>
            <a:ext cx="371031" cy="3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3076" name="Picture 4" descr="Cómo hacer una excelente sustentación de tesis? (Plantilla en ...">
            <a:extLst>
              <a:ext uri="{FF2B5EF4-FFF2-40B4-BE49-F238E27FC236}">
                <a16:creationId xmlns:a16="http://schemas.microsoft.com/office/drawing/2014/main" id="{1A73AD1A-B4BD-41FF-83E5-745058C4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77" y="2673034"/>
            <a:ext cx="3178657" cy="31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69206" y="1185228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¿Quieres presentar algo?</a:t>
            </a:r>
          </a:p>
          <a:p>
            <a:pPr algn="ctr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¿Quieres organizar tus fotos?</a:t>
            </a:r>
          </a:p>
          <a:p>
            <a:pPr algn="ctr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¿Necesitas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hacer un informe?</a:t>
            </a:r>
          </a:p>
        </p:txBody>
      </p:sp>
    </p:spTree>
    <p:extLst>
      <p:ext uri="{BB962C8B-B14F-4D97-AF65-F5344CB8AC3E}">
        <p14:creationId xmlns:p14="http://schemas.microsoft.com/office/powerpoint/2010/main" val="18195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ferencias entre exposición y narración - Vota Tu Profesor | Vota ...">
            <a:extLst>
              <a:ext uri="{FF2B5EF4-FFF2-40B4-BE49-F238E27FC236}">
                <a16:creationId xmlns:a16="http://schemas.microsoft.com/office/drawing/2014/main" id="{93C4613D-9BF8-443D-BB23-37C44E20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39" y="1495395"/>
            <a:ext cx="5543827" cy="33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401060" y="2081862"/>
            <a:ext cx="4112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Se utiliza para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ayudarnos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una exposición, o una presentación</a:t>
            </a: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se realiza frente a una publico </a:t>
            </a:r>
          </a:p>
        </p:txBody>
      </p:sp>
    </p:spTree>
    <p:extLst>
      <p:ext uri="{BB962C8B-B14F-4D97-AF65-F5344CB8AC3E}">
        <p14:creationId xmlns:p14="http://schemas.microsoft.com/office/powerpoint/2010/main" val="1288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C841477-66BB-4C39-991E-2D2F9D371C34}"/>
              </a:ext>
            </a:extLst>
          </p:cNvPr>
          <p:cNvSpPr/>
          <p:nvPr/>
        </p:nvSpPr>
        <p:spPr>
          <a:xfrm>
            <a:off x="-1" y="104865"/>
            <a:ext cx="72803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Puedes 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mostrar textos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F4C52C0-8992-488B-A320-772859D02B2F}"/>
              </a:ext>
            </a:extLst>
          </p:cNvPr>
          <p:cNvSpPr/>
          <p:nvPr/>
        </p:nvSpPr>
        <p:spPr>
          <a:xfrm>
            <a:off x="6927030" y="1317439"/>
            <a:ext cx="33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Imágenes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252AD23-39A4-481C-BD6E-F5FB071F06E7}"/>
              </a:ext>
            </a:extLst>
          </p:cNvPr>
          <p:cNvSpPr/>
          <p:nvPr/>
        </p:nvSpPr>
        <p:spPr>
          <a:xfrm>
            <a:off x="2291879" y="2240769"/>
            <a:ext cx="2547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Sonido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F6E27C-4068-4ECA-BC73-F34BC41F6DA9}"/>
              </a:ext>
            </a:extLst>
          </p:cNvPr>
          <p:cNvSpPr/>
          <p:nvPr/>
        </p:nvSpPr>
        <p:spPr>
          <a:xfrm>
            <a:off x="6390780" y="3232237"/>
            <a:ext cx="4245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Movimiento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A69595-0384-4DBF-9CB3-29271F524BDA}"/>
              </a:ext>
            </a:extLst>
          </p:cNvPr>
          <p:cNvSpPr/>
          <p:nvPr/>
        </p:nvSpPr>
        <p:spPr>
          <a:xfrm>
            <a:off x="1095976" y="4376673"/>
            <a:ext cx="5134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</a:rPr>
              <a:t>Texto animado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5C928FD-B33D-482D-B879-66A460BDA068}"/>
              </a:ext>
            </a:extLst>
          </p:cNvPr>
          <p:cNvSpPr/>
          <p:nvPr/>
        </p:nvSpPr>
        <p:spPr>
          <a:xfrm>
            <a:off x="7454180" y="5540561"/>
            <a:ext cx="2119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Fotos </a:t>
            </a:r>
          </a:p>
        </p:txBody>
      </p:sp>
      <p:pic>
        <p:nvPicPr>
          <p:cNvPr id="5122" name="Picture 2" descr="Sonido: Imágenes, fotos de stock y vectores | Shutterstock">
            <a:extLst>
              <a:ext uri="{FF2B5EF4-FFF2-40B4-BE49-F238E27FC236}">
                <a16:creationId xmlns:a16="http://schemas.microsoft.com/office/drawing/2014/main" id="{C77843C6-02D9-40A0-AE3D-DC47D75D6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28772" r="69551" b="29736"/>
          <a:stretch/>
        </p:blipFill>
        <p:spPr bwMode="auto">
          <a:xfrm>
            <a:off x="5123543" y="2481326"/>
            <a:ext cx="759657" cy="7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F6ABB4F-DEE3-4A4D-9D15-4C1FE1AEBEB7}"/>
              </a:ext>
            </a:extLst>
          </p:cNvPr>
          <p:cNvSpPr/>
          <p:nvPr/>
        </p:nvSpPr>
        <p:spPr>
          <a:xfrm>
            <a:off x="241834" y="131370"/>
            <a:ext cx="114698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partes de PowerPoint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E9D776-F336-43E1-9ED2-49728E7B8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47" b="78381"/>
          <a:stretch/>
        </p:blipFill>
        <p:spPr>
          <a:xfrm>
            <a:off x="1768694" y="1321385"/>
            <a:ext cx="8416087" cy="10946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FD0CA67-4E43-4EB2-A029-4DE185B5CBD3}"/>
              </a:ext>
            </a:extLst>
          </p:cNvPr>
          <p:cNvSpPr/>
          <p:nvPr/>
        </p:nvSpPr>
        <p:spPr>
          <a:xfrm>
            <a:off x="0" y="2690336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La primera parte que encuentras en PowerPoint se llama barra de opciones, esta en la parte superior del  documento y sirve para elegir y cambiar lo que quieres cambiar en el documento como por ejemplo: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52AC93A-F82C-470A-92A7-FB9BC5CBF112}"/>
              </a:ext>
            </a:extLst>
          </p:cNvPr>
          <p:cNvSpPr/>
          <p:nvPr/>
        </p:nvSpPr>
        <p:spPr>
          <a:xfrm>
            <a:off x="2288869" y="3738980"/>
            <a:ext cx="7375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</a:rPr>
              <a:t>Las diferente animaciones y movimientos 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7EDBD1E-F836-4866-81AA-E19D640CAC3E}"/>
              </a:ext>
            </a:extLst>
          </p:cNvPr>
          <p:cNvSpPr/>
          <p:nvPr/>
        </p:nvSpPr>
        <p:spPr>
          <a:xfrm>
            <a:off x="1142571" y="4536550"/>
            <a:ext cx="9906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</a:rPr>
              <a:t>Las diferentes formas e imágenes que se pueden insertar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73EA50C-8118-4147-BBF3-229B897ABF4E}"/>
              </a:ext>
            </a:extLst>
          </p:cNvPr>
          <p:cNvSpPr/>
          <p:nvPr/>
        </p:nvSpPr>
        <p:spPr>
          <a:xfrm>
            <a:off x="1878337" y="5282503"/>
            <a:ext cx="8435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</a:rPr>
              <a:t>Los diseños que quieres poner a tu presentación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FEB5CB-3B42-489C-A1F3-86F5A7D1F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7"/>
          <a:stretch/>
        </p:blipFill>
        <p:spPr>
          <a:xfrm>
            <a:off x="1583543" y="1807323"/>
            <a:ext cx="8281623" cy="427770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DBF20CA-B615-406C-B95D-4E0FF526A38D}"/>
              </a:ext>
            </a:extLst>
          </p:cNvPr>
          <p:cNvSpPr/>
          <p:nvPr/>
        </p:nvSpPr>
        <p:spPr>
          <a:xfrm>
            <a:off x="3277866" y="2605691"/>
            <a:ext cx="6056243" cy="3392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4FB46DA-11EC-4CEE-9935-96A51BE82BD9}"/>
              </a:ext>
            </a:extLst>
          </p:cNvPr>
          <p:cNvSpPr/>
          <p:nvPr/>
        </p:nvSpPr>
        <p:spPr>
          <a:xfrm>
            <a:off x="514787" y="217897"/>
            <a:ext cx="115824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 el espacio blanco es la hoja donde puedes trabajar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A6059-4D53-418F-8D10-DAE8D0F58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80"/>
          <a:stretch/>
        </p:blipFill>
        <p:spPr>
          <a:xfrm>
            <a:off x="1808606" y="1446040"/>
            <a:ext cx="8770308" cy="455220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F248BC00-514F-46C3-9559-5A55730930F0}"/>
              </a:ext>
            </a:extLst>
          </p:cNvPr>
          <p:cNvSpPr/>
          <p:nvPr/>
        </p:nvSpPr>
        <p:spPr>
          <a:xfrm>
            <a:off x="1976033" y="2347056"/>
            <a:ext cx="1024746" cy="34999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C75778-790E-4028-904F-DDC9EC15E697}"/>
              </a:ext>
            </a:extLst>
          </p:cNvPr>
          <p:cNvSpPr/>
          <p:nvPr/>
        </p:nvSpPr>
        <p:spPr>
          <a:xfrm>
            <a:off x="0" y="227586"/>
            <a:ext cx="121920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este espacio puedes ver las  hojas que vas realizando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E403136-40A0-4F51-ADD9-D3EA533BBCFD}"/>
              </a:ext>
            </a:extLst>
          </p:cNvPr>
          <p:cNvSpPr/>
          <p:nvPr/>
        </p:nvSpPr>
        <p:spPr>
          <a:xfrm>
            <a:off x="44072" y="176441"/>
            <a:ext cx="120803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funciona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6F03A6-4E54-44B0-A93D-BFA218CA40E0}"/>
              </a:ext>
            </a:extLst>
          </p:cNvPr>
          <p:cNvSpPr txBox="1"/>
          <p:nvPr/>
        </p:nvSpPr>
        <p:spPr>
          <a:xfrm>
            <a:off x="7638079" y="2664943"/>
            <a:ext cx="4232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Con el mouse hacer 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clic 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derecho sobre el 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escritorio en 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el primer cuadro que aparece hacer 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clic 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sobre nuevo y aparece otro cuadro buscar la opción de Documento de Microsoft PowerPoint y listo empecemos a 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explorar.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C4A779-7973-4178-9BC9-44CAE8891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1" t="30242" r="40119" b="23386"/>
          <a:stretch/>
        </p:blipFill>
        <p:spPr>
          <a:xfrm>
            <a:off x="487443" y="1863950"/>
            <a:ext cx="6585921" cy="4156532"/>
          </a:xfrm>
          <a:prstGeom prst="rect">
            <a:avLst/>
          </a:prstGeom>
        </p:spPr>
      </p:pic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9259B4EE-780D-4A3B-B1E8-F13F25C1C656}"/>
              </a:ext>
            </a:extLst>
          </p:cNvPr>
          <p:cNvSpPr/>
          <p:nvPr/>
        </p:nvSpPr>
        <p:spPr>
          <a:xfrm>
            <a:off x="1825379" y="500963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/>
              <a:t>	</a:t>
            </a:r>
            <a:endParaRPr lang="es-GT" dirty="0"/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05997F7D-2B2C-4725-8D89-BC1DE18B6601}"/>
              </a:ext>
            </a:extLst>
          </p:cNvPr>
          <p:cNvSpPr/>
          <p:nvPr/>
        </p:nvSpPr>
        <p:spPr>
          <a:xfrm>
            <a:off x="6423407" y="36999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/>
              <a:t>	</a:t>
            </a:r>
            <a:endParaRPr lang="es-GT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Faceta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253</Words>
  <Application>Microsoft Office PowerPoint</Application>
  <PresentationFormat>Panorámica</PresentationFormat>
  <Paragraphs>27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rol</dc:creator>
  <cp:lastModifiedBy>SHRYLY</cp:lastModifiedBy>
  <cp:revision>36</cp:revision>
  <dcterms:created xsi:type="dcterms:W3CDTF">2020-04-21T18:00:57Z</dcterms:created>
  <dcterms:modified xsi:type="dcterms:W3CDTF">2020-04-22T00:18:28Z</dcterms:modified>
</cp:coreProperties>
</file>