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6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l" initials="r" lastIdx="1" clrIdx="0">
    <p:extLst>
      <p:ext uri="{19B8F6BF-5375-455C-9EA6-DF929625EA0E}">
        <p15:presenceInfo xmlns:p15="http://schemas.microsoft.com/office/powerpoint/2012/main" userId="ro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27863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182308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8441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25914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3171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850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72849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98835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16203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7325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2240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79020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26027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23940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90294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38304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5AD0F-C1D6-43E3-9679-13ADB6570201}" type="datetimeFigureOut">
              <a:rPr lang="es-GT" smtClean="0"/>
              <a:t>05/05/2020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E15EF1A-7F89-443C-9001-873340395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8354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  <p:sldLayoutId id="2147484058" r:id="rId12"/>
    <p:sldLayoutId id="2147484059" r:id="rId13"/>
    <p:sldLayoutId id="2147484060" r:id="rId14"/>
    <p:sldLayoutId id="2147484061" r:id="rId15"/>
    <p:sldLayoutId id="2147484062" r:id="rId16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588" y="-12879"/>
            <a:ext cx="5688169" cy="154413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63682"/>
            <a:ext cx="3438659" cy="1630634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667" y="5295515"/>
            <a:ext cx="1422713" cy="1166968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28789" y="913072"/>
            <a:ext cx="1179704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¿Cómo hacer una presentación en PowerPoint</a:t>
            </a:r>
            <a:r>
              <a:rPr lang="es-ES" sz="9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?</a:t>
            </a:r>
            <a:endParaRPr lang="es-E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7768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8248"/>
            <a:ext cx="3167086" cy="85975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888645" y="1185088"/>
            <a:ext cx="55879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la pestaña diseño , seleccione el tema que desee. Para ver más temas, expanda la galería de temas .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AA8E2C4-3283-4FDC-BFA2-6822FBC6AC5C}"/>
              </a:ext>
            </a:extLst>
          </p:cNvPr>
          <p:cNvSpPr/>
          <p:nvPr/>
        </p:nvSpPr>
        <p:spPr>
          <a:xfrm>
            <a:off x="0" y="53253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7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Pasos</a:t>
            </a:r>
            <a:endParaRPr lang="es-ES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9877" y="2444271"/>
            <a:ext cx="9532245" cy="3553977"/>
          </a:xfrm>
          <a:prstGeom prst="rect">
            <a:avLst/>
          </a:prstGeom>
        </p:spPr>
      </p:pic>
      <p:sp>
        <p:nvSpPr>
          <p:cNvPr id="7" name="Flecha derecha 6"/>
          <p:cNvSpPr/>
          <p:nvPr/>
        </p:nvSpPr>
        <p:spPr>
          <a:xfrm rot="13031134">
            <a:off x="2975020" y="3452170"/>
            <a:ext cx="2034862" cy="8242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9580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8248"/>
            <a:ext cx="3167086" cy="85975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5486402" y="876633"/>
            <a:ext cx="55879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En la pestaña Inicio, haga clic en Nueva diapositiva.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543" y="1863278"/>
            <a:ext cx="7762875" cy="3981450"/>
          </a:xfrm>
          <a:prstGeom prst="rect">
            <a:avLst/>
          </a:prstGeom>
        </p:spPr>
      </p:pic>
      <p:sp>
        <p:nvSpPr>
          <p:cNvPr id="7" name="Flecha abajo 6"/>
          <p:cNvSpPr/>
          <p:nvPr/>
        </p:nvSpPr>
        <p:spPr>
          <a:xfrm rot="8397922">
            <a:off x="2846231" y="2897746"/>
            <a:ext cx="1287887" cy="15969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1332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8248"/>
            <a:ext cx="3167086" cy="85975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553793" y="567540"/>
            <a:ext cx="55879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En la pestaña Transiciones, haga clic en la transición que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desee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9312" y="1965570"/>
            <a:ext cx="8724900" cy="3648075"/>
          </a:xfrm>
          <a:prstGeom prst="rect">
            <a:avLst/>
          </a:prstGeom>
        </p:spPr>
      </p:pic>
      <p:sp>
        <p:nvSpPr>
          <p:cNvPr id="6" name="Flecha derecha 5"/>
          <p:cNvSpPr/>
          <p:nvPr/>
        </p:nvSpPr>
        <p:spPr>
          <a:xfrm rot="18653947">
            <a:off x="4404575" y="3322749"/>
            <a:ext cx="1957588" cy="11204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302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8248"/>
            <a:ext cx="3167086" cy="85975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970469" y="1044059"/>
            <a:ext cx="55879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CO" sz="20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lick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 Aplicar en todo.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086" y="2060419"/>
            <a:ext cx="6513700" cy="2099457"/>
          </a:xfrm>
          <a:prstGeom prst="rect">
            <a:avLst/>
          </a:prstGeom>
        </p:spPr>
      </p:pic>
      <p:sp>
        <p:nvSpPr>
          <p:cNvPr id="6" name="Flecha derecha 5"/>
          <p:cNvSpPr/>
          <p:nvPr/>
        </p:nvSpPr>
        <p:spPr>
          <a:xfrm rot="19875817">
            <a:off x="1707606" y="3803286"/>
            <a:ext cx="2459865" cy="1146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8214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8248"/>
            <a:ext cx="3167086" cy="85975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553793" y="567540"/>
            <a:ext cx="55879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Dale vida a tu presentación en la pestaña de animaciones.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691" y="1698268"/>
            <a:ext cx="9961093" cy="1683718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291794" y="4182285"/>
            <a:ext cx="9699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Ahora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ha configurado una presentación con un tema coherente y un estilo de transición. Después, agregue más diapositivas y rellénelo con el texto y los elementos visuales que necesita para el mensaje.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611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theme/theme1.xml><?xml version="1.0" encoding="utf-8"?>
<a:theme xmlns:a="http://schemas.openxmlformats.org/drawingml/2006/main" name="Faceta">
  <a:themeElements>
    <a:clrScheme name="Roj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</TotalTime>
  <Words>79</Words>
  <Application>Microsoft Office PowerPoint</Application>
  <PresentationFormat>Panorámica</PresentationFormat>
  <Paragraphs>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rol</dc:creator>
  <cp:lastModifiedBy>SHRYLY</cp:lastModifiedBy>
  <cp:revision>40</cp:revision>
  <dcterms:created xsi:type="dcterms:W3CDTF">2020-04-21T18:00:57Z</dcterms:created>
  <dcterms:modified xsi:type="dcterms:W3CDTF">2020-05-05T22:18:16Z</dcterms:modified>
</cp:coreProperties>
</file>